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4110" r:id="rId2"/>
    <p:sldId id="566" r:id="rId3"/>
    <p:sldId id="4111" r:id="rId4"/>
    <p:sldId id="4114" r:id="rId5"/>
    <p:sldId id="4118" r:id="rId6"/>
    <p:sldId id="4119" r:id="rId7"/>
    <p:sldId id="4117" r:id="rId8"/>
    <p:sldId id="4113" r:id="rId9"/>
    <p:sldId id="4112" r:id="rId10"/>
    <p:sldId id="4116" r:id="rId11"/>
    <p:sldId id="4084" r:id="rId12"/>
    <p:sldId id="262"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50916E-9981-BD4B-BF04-D646AE0EF9BB}" v="65" dt="2021-10-14T08:27:06.5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11"/>
    <p:restoredTop sz="96327"/>
  </p:normalViewPr>
  <p:slideViewPr>
    <p:cSldViewPr snapToGrid="0" snapToObjects="1">
      <p:cViewPr varScale="1">
        <p:scale>
          <a:sx n="62" d="100"/>
          <a:sy n="62" d="100"/>
        </p:scale>
        <p:origin x="11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C4B36D-0AB5-4EDF-85E6-CB1663DC901C}"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0B588D8-685F-4B7E-9BA4-C70173B7D747}">
      <dgm:prSet/>
      <dgm:spPr/>
      <dgm:t>
        <a:bodyPr/>
        <a:lstStyle/>
        <a:p>
          <a:pPr>
            <a:lnSpc>
              <a:spcPct val="100000"/>
            </a:lnSpc>
          </a:pPr>
          <a:r>
            <a:rPr lang="en-US"/>
            <a:t>Blended Programme of face to face and online study</a:t>
          </a:r>
        </a:p>
      </dgm:t>
    </dgm:pt>
    <dgm:pt modelId="{9E875734-0F4D-458B-87D9-7F6E431216BC}" type="parTrans" cxnId="{750AF90C-B454-470F-8926-B70FEF09899A}">
      <dgm:prSet/>
      <dgm:spPr/>
      <dgm:t>
        <a:bodyPr/>
        <a:lstStyle/>
        <a:p>
          <a:endParaRPr lang="en-US"/>
        </a:p>
      </dgm:t>
    </dgm:pt>
    <dgm:pt modelId="{954509E8-92E3-45C5-B2FD-F469BC97D4C3}" type="sibTrans" cxnId="{750AF90C-B454-470F-8926-B70FEF09899A}">
      <dgm:prSet/>
      <dgm:spPr/>
      <dgm:t>
        <a:bodyPr/>
        <a:lstStyle/>
        <a:p>
          <a:pPr>
            <a:lnSpc>
              <a:spcPct val="100000"/>
            </a:lnSpc>
          </a:pPr>
          <a:endParaRPr lang="en-US"/>
        </a:p>
      </dgm:t>
    </dgm:pt>
    <dgm:pt modelId="{D2439DB1-A852-47A9-B00F-56438F51DD40}">
      <dgm:prSet/>
      <dgm:spPr/>
      <dgm:t>
        <a:bodyPr/>
        <a:lstStyle/>
        <a:p>
          <a:pPr>
            <a:lnSpc>
              <a:spcPct val="100000"/>
            </a:lnSpc>
          </a:pPr>
          <a:r>
            <a:rPr lang="en-US"/>
            <a:t>Additional study units on our VLE</a:t>
          </a:r>
        </a:p>
      </dgm:t>
    </dgm:pt>
    <dgm:pt modelId="{C8D83979-4FDF-416E-B1AE-9EF42AC27BCC}" type="parTrans" cxnId="{53F15C02-DE1A-4663-96F0-46A61EB6B275}">
      <dgm:prSet/>
      <dgm:spPr/>
      <dgm:t>
        <a:bodyPr/>
        <a:lstStyle/>
        <a:p>
          <a:endParaRPr lang="en-US"/>
        </a:p>
      </dgm:t>
    </dgm:pt>
    <dgm:pt modelId="{C285F51B-BD34-448D-B2F2-D077EA8A6C64}" type="sibTrans" cxnId="{53F15C02-DE1A-4663-96F0-46A61EB6B275}">
      <dgm:prSet/>
      <dgm:spPr/>
      <dgm:t>
        <a:bodyPr/>
        <a:lstStyle/>
        <a:p>
          <a:pPr>
            <a:lnSpc>
              <a:spcPct val="100000"/>
            </a:lnSpc>
          </a:pPr>
          <a:endParaRPr lang="en-US"/>
        </a:p>
      </dgm:t>
    </dgm:pt>
    <dgm:pt modelId="{9917826D-12F2-4EA2-A203-5183951F8B27}">
      <dgm:prSet/>
      <dgm:spPr/>
      <dgm:t>
        <a:bodyPr/>
        <a:lstStyle/>
        <a:p>
          <a:pPr>
            <a:lnSpc>
              <a:spcPct val="100000"/>
            </a:lnSpc>
          </a:pPr>
          <a:r>
            <a:rPr lang="en-US"/>
            <a:t>Specialist 1-2-1 Early Years Tutor Support </a:t>
          </a:r>
        </a:p>
      </dgm:t>
    </dgm:pt>
    <dgm:pt modelId="{64D5A5BF-13DE-44B8-8411-4BDC58B5C33E}" type="parTrans" cxnId="{C539F27E-D2FA-4ABB-961E-E8A4937492C2}">
      <dgm:prSet/>
      <dgm:spPr/>
      <dgm:t>
        <a:bodyPr/>
        <a:lstStyle/>
        <a:p>
          <a:endParaRPr lang="en-US"/>
        </a:p>
      </dgm:t>
    </dgm:pt>
    <dgm:pt modelId="{85214164-27A1-4831-8B95-D5AD70626190}" type="sibTrans" cxnId="{C539F27E-D2FA-4ABB-961E-E8A4937492C2}">
      <dgm:prSet/>
      <dgm:spPr/>
      <dgm:t>
        <a:bodyPr/>
        <a:lstStyle/>
        <a:p>
          <a:pPr>
            <a:lnSpc>
              <a:spcPct val="100000"/>
            </a:lnSpc>
          </a:pPr>
          <a:endParaRPr lang="en-US"/>
        </a:p>
      </dgm:t>
    </dgm:pt>
    <dgm:pt modelId="{1730C429-AA00-4EAB-8144-1C09021714E5}">
      <dgm:prSet/>
      <dgm:spPr/>
      <dgm:t>
        <a:bodyPr/>
        <a:lstStyle/>
        <a:p>
          <a:pPr>
            <a:lnSpc>
              <a:spcPct val="100000"/>
            </a:lnSpc>
          </a:pPr>
          <a:r>
            <a:rPr lang="en-US"/>
            <a:t>Study Skills Support</a:t>
          </a:r>
        </a:p>
      </dgm:t>
    </dgm:pt>
    <dgm:pt modelId="{C3F67504-2A76-4EFC-AE8F-0D9D0D842726}" type="parTrans" cxnId="{FEE059C7-710B-4E12-83BA-902D7E44AF8E}">
      <dgm:prSet/>
      <dgm:spPr/>
      <dgm:t>
        <a:bodyPr/>
        <a:lstStyle/>
        <a:p>
          <a:endParaRPr lang="en-US"/>
        </a:p>
      </dgm:t>
    </dgm:pt>
    <dgm:pt modelId="{FA6D0AB6-24C9-43E0-94A4-E2164B34BB8B}" type="sibTrans" cxnId="{FEE059C7-710B-4E12-83BA-902D7E44AF8E}">
      <dgm:prSet/>
      <dgm:spPr/>
      <dgm:t>
        <a:bodyPr/>
        <a:lstStyle/>
        <a:p>
          <a:pPr>
            <a:lnSpc>
              <a:spcPct val="100000"/>
            </a:lnSpc>
          </a:pPr>
          <a:endParaRPr lang="en-US"/>
        </a:p>
      </dgm:t>
    </dgm:pt>
    <dgm:pt modelId="{A309D990-8490-4F25-9FBA-D7C7062AB8FA}">
      <dgm:prSet/>
      <dgm:spPr/>
      <dgm:t>
        <a:bodyPr/>
        <a:lstStyle/>
        <a:p>
          <a:pPr>
            <a:lnSpc>
              <a:spcPct val="100000"/>
            </a:lnSpc>
          </a:pPr>
          <a:r>
            <a:rPr lang="en-US"/>
            <a:t>Regular Reflections on Learning and Practice</a:t>
          </a:r>
        </a:p>
      </dgm:t>
    </dgm:pt>
    <dgm:pt modelId="{145622F1-EABB-4EEB-893F-56409B2B92B1}" type="parTrans" cxnId="{25EFE269-D632-4BDF-8F27-2E42A11D7E6C}">
      <dgm:prSet/>
      <dgm:spPr/>
      <dgm:t>
        <a:bodyPr/>
        <a:lstStyle/>
        <a:p>
          <a:endParaRPr lang="en-US"/>
        </a:p>
      </dgm:t>
    </dgm:pt>
    <dgm:pt modelId="{6B6DCE93-8AA7-4274-A0C1-297F88F2B3BC}" type="sibTrans" cxnId="{25EFE269-D632-4BDF-8F27-2E42A11D7E6C}">
      <dgm:prSet/>
      <dgm:spPr/>
      <dgm:t>
        <a:bodyPr/>
        <a:lstStyle/>
        <a:p>
          <a:pPr>
            <a:lnSpc>
              <a:spcPct val="100000"/>
            </a:lnSpc>
          </a:pPr>
          <a:endParaRPr lang="en-US"/>
        </a:p>
      </dgm:t>
    </dgm:pt>
    <dgm:pt modelId="{55942925-4666-48BB-A0AB-0DE6DCEAB01B}">
      <dgm:prSet/>
      <dgm:spPr/>
      <dgm:t>
        <a:bodyPr/>
        <a:lstStyle/>
        <a:p>
          <a:pPr>
            <a:lnSpc>
              <a:spcPct val="100000"/>
            </a:lnSpc>
          </a:pPr>
          <a:r>
            <a:rPr lang="en-US"/>
            <a:t>Partnership working between BPN, the apprentice and the employer</a:t>
          </a:r>
        </a:p>
      </dgm:t>
    </dgm:pt>
    <dgm:pt modelId="{6C984733-3B34-47E1-A1D7-4E1792A27B8B}" type="parTrans" cxnId="{9E856EFD-55AC-4B65-8A33-41D1267CA8FF}">
      <dgm:prSet/>
      <dgm:spPr/>
      <dgm:t>
        <a:bodyPr/>
        <a:lstStyle/>
        <a:p>
          <a:endParaRPr lang="en-US"/>
        </a:p>
      </dgm:t>
    </dgm:pt>
    <dgm:pt modelId="{B62B4BE4-5C23-437F-80ED-78FF75E42F31}" type="sibTrans" cxnId="{9E856EFD-55AC-4B65-8A33-41D1267CA8FF}">
      <dgm:prSet/>
      <dgm:spPr/>
      <dgm:t>
        <a:bodyPr/>
        <a:lstStyle/>
        <a:p>
          <a:endParaRPr lang="en-US"/>
        </a:p>
      </dgm:t>
    </dgm:pt>
    <dgm:pt modelId="{462BBEC2-6B2C-4352-AE57-C982DDEC3D5B}" type="pres">
      <dgm:prSet presAssocID="{C2C4B36D-0AB5-4EDF-85E6-CB1663DC901C}" presName="root" presStyleCnt="0">
        <dgm:presLayoutVars>
          <dgm:dir/>
          <dgm:resizeHandles val="exact"/>
        </dgm:presLayoutVars>
      </dgm:prSet>
      <dgm:spPr/>
    </dgm:pt>
    <dgm:pt modelId="{6A7E36E5-4C13-4013-9F24-B1D1349AC557}" type="pres">
      <dgm:prSet presAssocID="{C2C4B36D-0AB5-4EDF-85E6-CB1663DC901C}" presName="container" presStyleCnt="0">
        <dgm:presLayoutVars>
          <dgm:dir/>
          <dgm:resizeHandles val="exact"/>
        </dgm:presLayoutVars>
      </dgm:prSet>
      <dgm:spPr/>
    </dgm:pt>
    <dgm:pt modelId="{954A9FE9-EE2F-491F-8FE8-F8640A882281}" type="pres">
      <dgm:prSet presAssocID="{A0B588D8-685F-4B7E-9BA4-C70173B7D747}" presName="compNode" presStyleCnt="0"/>
      <dgm:spPr/>
    </dgm:pt>
    <dgm:pt modelId="{4E1D89F1-4498-4F84-8DFE-F160CF7E15A1}" type="pres">
      <dgm:prSet presAssocID="{A0B588D8-685F-4B7E-9BA4-C70173B7D747}" presName="iconBgRect" presStyleLbl="bgShp" presStyleIdx="0" presStyleCnt="6"/>
      <dgm:spPr/>
    </dgm:pt>
    <dgm:pt modelId="{2CCCB229-7439-4137-8CC6-6C0FB8982937}" type="pres">
      <dgm:prSet presAssocID="{A0B588D8-685F-4B7E-9BA4-C70173B7D74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ptop"/>
        </a:ext>
      </dgm:extLst>
    </dgm:pt>
    <dgm:pt modelId="{B07C82AC-90E6-4409-AA16-B1245F8CED9D}" type="pres">
      <dgm:prSet presAssocID="{A0B588D8-685F-4B7E-9BA4-C70173B7D747}" presName="spaceRect" presStyleCnt="0"/>
      <dgm:spPr/>
    </dgm:pt>
    <dgm:pt modelId="{A45AF163-41C1-4ABE-9C34-F6710617C06D}" type="pres">
      <dgm:prSet presAssocID="{A0B588D8-685F-4B7E-9BA4-C70173B7D747}" presName="textRect" presStyleLbl="revTx" presStyleIdx="0" presStyleCnt="6">
        <dgm:presLayoutVars>
          <dgm:chMax val="1"/>
          <dgm:chPref val="1"/>
        </dgm:presLayoutVars>
      </dgm:prSet>
      <dgm:spPr/>
    </dgm:pt>
    <dgm:pt modelId="{DB8E1E49-2580-4EDC-A051-6D905DC71AAB}" type="pres">
      <dgm:prSet presAssocID="{954509E8-92E3-45C5-B2FD-F469BC97D4C3}" presName="sibTrans" presStyleLbl="sibTrans2D1" presStyleIdx="0" presStyleCnt="0"/>
      <dgm:spPr/>
    </dgm:pt>
    <dgm:pt modelId="{4FFAABD4-A41E-4B93-BDD9-A16F97CC2C43}" type="pres">
      <dgm:prSet presAssocID="{D2439DB1-A852-47A9-B00F-56438F51DD40}" presName="compNode" presStyleCnt="0"/>
      <dgm:spPr/>
    </dgm:pt>
    <dgm:pt modelId="{903FBEB8-6352-4B11-8500-DC0087D55639}" type="pres">
      <dgm:prSet presAssocID="{D2439DB1-A852-47A9-B00F-56438F51DD40}" presName="iconBgRect" presStyleLbl="bgShp" presStyleIdx="1" presStyleCnt="6"/>
      <dgm:spPr/>
    </dgm:pt>
    <dgm:pt modelId="{89E68B7E-E501-4A74-B77F-A9CC797A4A32}" type="pres">
      <dgm:prSet presAssocID="{D2439DB1-A852-47A9-B00F-56438F51DD4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84F5D8AA-A110-4A17-BE5E-0894292CA014}" type="pres">
      <dgm:prSet presAssocID="{D2439DB1-A852-47A9-B00F-56438F51DD40}" presName="spaceRect" presStyleCnt="0"/>
      <dgm:spPr/>
    </dgm:pt>
    <dgm:pt modelId="{3BE3C5D8-4771-41EF-BC69-0A1F03D93A14}" type="pres">
      <dgm:prSet presAssocID="{D2439DB1-A852-47A9-B00F-56438F51DD40}" presName="textRect" presStyleLbl="revTx" presStyleIdx="1" presStyleCnt="6">
        <dgm:presLayoutVars>
          <dgm:chMax val="1"/>
          <dgm:chPref val="1"/>
        </dgm:presLayoutVars>
      </dgm:prSet>
      <dgm:spPr/>
    </dgm:pt>
    <dgm:pt modelId="{58D8A578-C0FC-42AA-9A9A-D0E65C96F1F2}" type="pres">
      <dgm:prSet presAssocID="{C285F51B-BD34-448D-B2F2-D077EA8A6C64}" presName="sibTrans" presStyleLbl="sibTrans2D1" presStyleIdx="0" presStyleCnt="0"/>
      <dgm:spPr/>
    </dgm:pt>
    <dgm:pt modelId="{70E43EEC-54F7-4AA3-B78A-D886DB618CB2}" type="pres">
      <dgm:prSet presAssocID="{9917826D-12F2-4EA2-A203-5183951F8B27}" presName="compNode" presStyleCnt="0"/>
      <dgm:spPr/>
    </dgm:pt>
    <dgm:pt modelId="{4926E63C-A817-4D1F-84E4-9B5FAAF679C4}" type="pres">
      <dgm:prSet presAssocID="{9917826D-12F2-4EA2-A203-5183951F8B27}" presName="iconBgRect" presStyleLbl="bgShp" presStyleIdx="2" presStyleCnt="6"/>
      <dgm:spPr/>
    </dgm:pt>
    <dgm:pt modelId="{FB65C093-D710-45DF-B247-B443A341732C}" type="pres">
      <dgm:prSet presAssocID="{9917826D-12F2-4EA2-A203-5183951F8B2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413E6C20-E7C3-4291-8D1C-32CD1D371E06}" type="pres">
      <dgm:prSet presAssocID="{9917826D-12F2-4EA2-A203-5183951F8B27}" presName="spaceRect" presStyleCnt="0"/>
      <dgm:spPr/>
    </dgm:pt>
    <dgm:pt modelId="{21D54AB1-24BC-4F57-BFBC-61FCB1D2F6BB}" type="pres">
      <dgm:prSet presAssocID="{9917826D-12F2-4EA2-A203-5183951F8B27}" presName="textRect" presStyleLbl="revTx" presStyleIdx="2" presStyleCnt="6">
        <dgm:presLayoutVars>
          <dgm:chMax val="1"/>
          <dgm:chPref val="1"/>
        </dgm:presLayoutVars>
      </dgm:prSet>
      <dgm:spPr/>
    </dgm:pt>
    <dgm:pt modelId="{B207B9E7-1A73-49DC-A04D-46C52C22B715}" type="pres">
      <dgm:prSet presAssocID="{85214164-27A1-4831-8B95-D5AD70626190}" presName="sibTrans" presStyleLbl="sibTrans2D1" presStyleIdx="0" presStyleCnt="0"/>
      <dgm:spPr/>
    </dgm:pt>
    <dgm:pt modelId="{33BB444D-27CD-478D-BE0E-EC55C8E2BD04}" type="pres">
      <dgm:prSet presAssocID="{1730C429-AA00-4EAB-8144-1C09021714E5}" presName="compNode" presStyleCnt="0"/>
      <dgm:spPr/>
    </dgm:pt>
    <dgm:pt modelId="{1EE66F1C-E94E-42F9-856C-E612EBDC2FBF}" type="pres">
      <dgm:prSet presAssocID="{1730C429-AA00-4EAB-8144-1C09021714E5}" presName="iconBgRect" presStyleLbl="bgShp" presStyleIdx="3" presStyleCnt="6"/>
      <dgm:spPr/>
    </dgm:pt>
    <dgm:pt modelId="{1AB94D98-0F6D-4C03-B59D-FEE745632384}" type="pres">
      <dgm:prSet presAssocID="{1730C429-AA00-4EAB-8144-1C09021714E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1916F1E0-1C98-46F7-B12A-5CA4B8618BB4}" type="pres">
      <dgm:prSet presAssocID="{1730C429-AA00-4EAB-8144-1C09021714E5}" presName="spaceRect" presStyleCnt="0"/>
      <dgm:spPr/>
    </dgm:pt>
    <dgm:pt modelId="{2B79DC85-C430-46A4-9044-A8097C614AF3}" type="pres">
      <dgm:prSet presAssocID="{1730C429-AA00-4EAB-8144-1C09021714E5}" presName="textRect" presStyleLbl="revTx" presStyleIdx="3" presStyleCnt="6">
        <dgm:presLayoutVars>
          <dgm:chMax val="1"/>
          <dgm:chPref val="1"/>
        </dgm:presLayoutVars>
      </dgm:prSet>
      <dgm:spPr/>
    </dgm:pt>
    <dgm:pt modelId="{1EE998F1-DC76-495A-9436-0C93DD70F928}" type="pres">
      <dgm:prSet presAssocID="{FA6D0AB6-24C9-43E0-94A4-E2164B34BB8B}" presName="sibTrans" presStyleLbl="sibTrans2D1" presStyleIdx="0" presStyleCnt="0"/>
      <dgm:spPr/>
    </dgm:pt>
    <dgm:pt modelId="{3D018533-8847-46AB-BA28-4913796D81E3}" type="pres">
      <dgm:prSet presAssocID="{A309D990-8490-4F25-9FBA-D7C7062AB8FA}" presName="compNode" presStyleCnt="0"/>
      <dgm:spPr/>
    </dgm:pt>
    <dgm:pt modelId="{1C42FD84-E28A-475E-B829-A3C5B382E18A}" type="pres">
      <dgm:prSet presAssocID="{A309D990-8490-4F25-9FBA-D7C7062AB8FA}" presName="iconBgRect" presStyleLbl="bgShp" presStyleIdx="4" presStyleCnt="6"/>
      <dgm:spPr/>
    </dgm:pt>
    <dgm:pt modelId="{F16D4B5D-C0A5-4914-8455-73829FC79B69}" type="pres">
      <dgm:prSet presAssocID="{A309D990-8490-4F25-9FBA-D7C7062AB8F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ncil"/>
        </a:ext>
      </dgm:extLst>
    </dgm:pt>
    <dgm:pt modelId="{5053C424-25EE-479C-85B0-55EC58BB0DFA}" type="pres">
      <dgm:prSet presAssocID="{A309D990-8490-4F25-9FBA-D7C7062AB8FA}" presName="spaceRect" presStyleCnt="0"/>
      <dgm:spPr/>
    </dgm:pt>
    <dgm:pt modelId="{82F93E8B-B396-4A92-B6EC-4BBCD4512493}" type="pres">
      <dgm:prSet presAssocID="{A309D990-8490-4F25-9FBA-D7C7062AB8FA}" presName="textRect" presStyleLbl="revTx" presStyleIdx="4" presStyleCnt="6">
        <dgm:presLayoutVars>
          <dgm:chMax val="1"/>
          <dgm:chPref val="1"/>
        </dgm:presLayoutVars>
      </dgm:prSet>
      <dgm:spPr/>
    </dgm:pt>
    <dgm:pt modelId="{09FC2D39-8744-4D45-B041-9FA578ADDF06}" type="pres">
      <dgm:prSet presAssocID="{6B6DCE93-8AA7-4274-A0C1-297F88F2B3BC}" presName="sibTrans" presStyleLbl="sibTrans2D1" presStyleIdx="0" presStyleCnt="0"/>
      <dgm:spPr/>
    </dgm:pt>
    <dgm:pt modelId="{63B776A1-04B1-48F2-B5C1-2D7AB18308D7}" type="pres">
      <dgm:prSet presAssocID="{55942925-4666-48BB-A0AB-0DE6DCEAB01B}" presName="compNode" presStyleCnt="0"/>
      <dgm:spPr/>
    </dgm:pt>
    <dgm:pt modelId="{75BBABC9-0C01-4844-A63F-035DC603D87B}" type="pres">
      <dgm:prSet presAssocID="{55942925-4666-48BB-A0AB-0DE6DCEAB01B}" presName="iconBgRect" presStyleLbl="bgShp" presStyleIdx="5" presStyleCnt="6"/>
      <dgm:spPr/>
    </dgm:pt>
    <dgm:pt modelId="{53D2D0C5-23BE-443B-A2F6-28AE3882C33C}" type="pres">
      <dgm:prSet presAssocID="{55942925-4666-48BB-A0AB-0DE6DCEAB01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andshake"/>
        </a:ext>
      </dgm:extLst>
    </dgm:pt>
    <dgm:pt modelId="{8E136F8F-C658-4D03-A7ED-0FA220075E2F}" type="pres">
      <dgm:prSet presAssocID="{55942925-4666-48BB-A0AB-0DE6DCEAB01B}" presName="spaceRect" presStyleCnt="0"/>
      <dgm:spPr/>
    </dgm:pt>
    <dgm:pt modelId="{4B585DF2-5C5C-457A-AC1A-EF6FF0624D37}" type="pres">
      <dgm:prSet presAssocID="{55942925-4666-48BB-A0AB-0DE6DCEAB01B}" presName="textRect" presStyleLbl="revTx" presStyleIdx="5" presStyleCnt="6">
        <dgm:presLayoutVars>
          <dgm:chMax val="1"/>
          <dgm:chPref val="1"/>
        </dgm:presLayoutVars>
      </dgm:prSet>
      <dgm:spPr/>
    </dgm:pt>
  </dgm:ptLst>
  <dgm:cxnLst>
    <dgm:cxn modelId="{53F15C02-DE1A-4663-96F0-46A61EB6B275}" srcId="{C2C4B36D-0AB5-4EDF-85E6-CB1663DC901C}" destId="{D2439DB1-A852-47A9-B00F-56438F51DD40}" srcOrd="1" destOrd="0" parTransId="{C8D83979-4FDF-416E-B1AE-9EF42AC27BCC}" sibTransId="{C285F51B-BD34-448D-B2F2-D077EA8A6C64}"/>
    <dgm:cxn modelId="{750AF90C-B454-470F-8926-B70FEF09899A}" srcId="{C2C4B36D-0AB5-4EDF-85E6-CB1663DC901C}" destId="{A0B588D8-685F-4B7E-9BA4-C70173B7D747}" srcOrd="0" destOrd="0" parTransId="{9E875734-0F4D-458B-87D9-7F6E431216BC}" sibTransId="{954509E8-92E3-45C5-B2FD-F469BC97D4C3}"/>
    <dgm:cxn modelId="{A0930617-B66B-4860-AB09-BE81F28789FD}" type="presOf" srcId="{85214164-27A1-4831-8B95-D5AD70626190}" destId="{B207B9E7-1A73-49DC-A04D-46C52C22B715}" srcOrd="0" destOrd="0" presId="urn:microsoft.com/office/officeart/2018/2/layout/IconCircleList"/>
    <dgm:cxn modelId="{7F46A51E-3B75-4BEA-AD2D-9F5225514832}" type="presOf" srcId="{A0B588D8-685F-4B7E-9BA4-C70173B7D747}" destId="{A45AF163-41C1-4ABE-9C34-F6710617C06D}" srcOrd="0" destOrd="0" presId="urn:microsoft.com/office/officeart/2018/2/layout/IconCircleList"/>
    <dgm:cxn modelId="{E9C2B022-839B-4BBA-BAF4-40765D481047}" type="presOf" srcId="{FA6D0AB6-24C9-43E0-94A4-E2164B34BB8B}" destId="{1EE998F1-DC76-495A-9436-0C93DD70F928}" srcOrd="0" destOrd="0" presId="urn:microsoft.com/office/officeart/2018/2/layout/IconCircleList"/>
    <dgm:cxn modelId="{DED75025-4B47-43CA-A6BC-4AFC11990DB5}" type="presOf" srcId="{9917826D-12F2-4EA2-A203-5183951F8B27}" destId="{21D54AB1-24BC-4F57-BFBC-61FCB1D2F6BB}" srcOrd="0" destOrd="0" presId="urn:microsoft.com/office/officeart/2018/2/layout/IconCircleList"/>
    <dgm:cxn modelId="{B886BE27-FF92-472A-B1A4-45F3B3387AD7}" type="presOf" srcId="{954509E8-92E3-45C5-B2FD-F469BC97D4C3}" destId="{DB8E1E49-2580-4EDC-A051-6D905DC71AAB}" srcOrd="0" destOrd="0" presId="urn:microsoft.com/office/officeart/2018/2/layout/IconCircleList"/>
    <dgm:cxn modelId="{C07D215E-C62C-4771-96BA-2CA10EB87C7B}" type="presOf" srcId="{C2C4B36D-0AB5-4EDF-85E6-CB1663DC901C}" destId="{462BBEC2-6B2C-4352-AE57-C982DDEC3D5B}" srcOrd="0" destOrd="0" presId="urn:microsoft.com/office/officeart/2018/2/layout/IconCircleList"/>
    <dgm:cxn modelId="{29509261-3C8A-4AFC-A431-4C030BFD2C92}" type="presOf" srcId="{D2439DB1-A852-47A9-B00F-56438F51DD40}" destId="{3BE3C5D8-4771-41EF-BC69-0A1F03D93A14}" srcOrd="0" destOrd="0" presId="urn:microsoft.com/office/officeart/2018/2/layout/IconCircleList"/>
    <dgm:cxn modelId="{C10EED67-FCFA-4E77-A430-577ADF37A319}" type="presOf" srcId="{A309D990-8490-4F25-9FBA-D7C7062AB8FA}" destId="{82F93E8B-B396-4A92-B6EC-4BBCD4512493}" srcOrd="0" destOrd="0" presId="urn:microsoft.com/office/officeart/2018/2/layout/IconCircleList"/>
    <dgm:cxn modelId="{25EFE269-D632-4BDF-8F27-2E42A11D7E6C}" srcId="{C2C4B36D-0AB5-4EDF-85E6-CB1663DC901C}" destId="{A309D990-8490-4F25-9FBA-D7C7062AB8FA}" srcOrd="4" destOrd="0" parTransId="{145622F1-EABB-4EEB-893F-56409B2B92B1}" sibTransId="{6B6DCE93-8AA7-4274-A0C1-297F88F2B3BC}"/>
    <dgm:cxn modelId="{BD46714A-178C-4F87-986F-B6F4567EAF51}" type="presOf" srcId="{6B6DCE93-8AA7-4274-A0C1-297F88F2B3BC}" destId="{09FC2D39-8744-4D45-B041-9FA578ADDF06}" srcOrd="0" destOrd="0" presId="urn:microsoft.com/office/officeart/2018/2/layout/IconCircleList"/>
    <dgm:cxn modelId="{C539F27E-D2FA-4ABB-961E-E8A4937492C2}" srcId="{C2C4B36D-0AB5-4EDF-85E6-CB1663DC901C}" destId="{9917826D-12F2-4EA2-A203-5183951F8B27}" srcOrd="2" destOrd="0" parTransId="{64D5A5BF-13DE-44B8-8411-4BDC58B5C33E}" sibTransId="{85214164-27A1-4831-8B95-D5AD70626190}"/>
    <dgm:cxn modelId="{776E6694-EFA3-493A-84FD-341944185E2B}" type="presOf" srcId="{1730C429-AA00-4EAB-8144-1C09021714E5}" destId="{2B79DC85-C430-46A4-9044-A8097C614AF3}" srcOrd="0" destOrd="0" presId="urn:microsoft.com/office/officeart/2018/2/layout/IconCircleList"/>
    <dgm:cxn modelId="{ECEA5B9A-935C-4B61-B6DA-477F9B65F32A}" type="presOf" srcId="{55942925-4666-48BB-A0AB-0DE6DCEAB01B}" destId="{4B585DF2-5C5C-457A-AC1A-EF6FF0624D37}" srcOrd="0" destOrd="0" presId="urn:microsoft.com/office/officeart/2018/2/layout/IconCircleList"/>
    <dgm:cxn modelId="{5AE894BA-1FA3-4647-A0F4-938DD74D6E68}" type="presOf" srcId="{C285F51B-BD34-448D-B2F2-D077EA8A6C64}" destId="{58D8A578-C0FC-42AA-9A9A-D0E65C96F1F2}" srcOrd="0" destOrd="0" presId="urn:microsoft.com/office/officeart/2018/2/layout/IconCircleList"/>
    <dgm:cxn modelId="{FEE059C7-710B-4E12-83BA-902D7E44AF8E}" srcId="{C2C4B36D-0AB5-4EDF-85E6-CB1663DC901C}" destId="{1730C429-AA00-4EAB-8144-1C09021714E5}" srcOrd="3" destOrd="0" parTransId="{C3F67504-2A76-4EFC-AE8F-0D9D0D842726}" sibTransId="{FA6D0AB6-24C9-43E0-94A4-E2164B34BB8B}"/>
    <dgm:cxn modelId="{9E856EFD-55AC-4B65-8A33-41D1267CA8FF}" srcId="{C2C4B36D-0AB5-4EDF-85E6-CB1663DC901C}" destId="{55942925-4666-48BB-A0AB-0DE6DCEAB01B}" srcOrd="5" destOrd="0" parTransId="{6C984733-3B34-47E1-A1D7-4E1792A27B8B}" sibTransId="{B62B4BE4-5C23-437F-80ED-78FF75E42F31}"/>
    <dgm:cxn modelId="{1D66ACE4-7B55-4BBB-BDE5-1896756E7831}" type="presParOf" srcId="{462BBEC2-6B2C-4352-AE57-C982DDEC3D5B}" destId="{6A7E36E5-4C13-4013-9F24-B1D1349AC557}" srcOrd="0" destOrd="0" presId="urn:microsoft.com/office/officeart/2018/2/layout/IconCircleList"/>
    <dgm:cxn modelId="{9F257D02-6045-419E-A23F-C17CC697F50B}" type="presParOf" srcId="{6A7E36E5-4C13-4013-9F24-B1D1349AC557}" destId="{954A9FE9-EE2F-491F-8FE8-F8640A882281}" srcOrd="0" destOrd="0" presId="urn:microsoft.com/office/officeart/2018/2/layout/IconCircleList"/>
    <dgm:cxn modelId="{922AF1C1-1676-41DD-B2CE-FBE868FE68FB}" type="presParOf" srcId="{954A9FE9-EE2F-491F-8FE8-F8640A882281}" destId="{4E1D89F1-4498-4F84-8DFE-F160CF7E15A1}" srcOrd="0" destOrd="0" presId="urn:microsoft.com/office/officeart/2018/2/layout/IconCircleList"/>
    <dgm:cxn modelId="{EB3E515F-2ACC-49F6-96A9-75280A0B03B3}" type="presParOf" srcId="{954A9FE9-EE2F-491F-8FE8-F8640A882281}" destId="{2CCCB229-7439-4137-8CC6-6C0FB8982937}" srcOrd="1" destOrd="0" presId="urn:microsoft.com/office/officeart/2018/2/layout/IconCircleList"/>
    <dgm:cxn modelId="{431D2B05-F1A7-4033-A84C-0378968D1DC1}" type="presParOf" srcId="{954A9FE9-EE2F-491F-8FE8-F8640A882281}" destId="{B07C82AC-90E6-4409-AA16-B1245F8CED9D}" srcOrd="2" destOrd="0" presId="urn:microsoft.com/office/officeart/2018/2/layout/IconCircleList"/>
    <dgm:cxn modelId="{3D87DB27-97B3-4270-B450-99D5E0D06FF3}" type="presParOf" srcId="{954A9FE9-EE2F-491F-8FE8-F8640A882281}" destId="{A45AF163-41C1-4ABE-9C34-F6710617C06D}" srcOrd="3" destOrd="0" presId="urn:microsoft.com/office/officeart/2018/2/layout/IconCircleList"/>
    <dgm:cxn modelId="{6BE351FE-ECFC-4E3D-A1C2-766FCBC96AC5}" type="presParOf" srcId="{6A7E36E5-4C13-4013-9F24-B1D1349AC557}" destId="{DB8E1E49-2580-4EDC-A051-6D905DC71AAB}" srcOrd="1" destOrd="0" presId="urn:microsoft.com/office/officeart/2018/2/layout/IconCircleList"/>
    <dgm:cxn modelId="{78CE3CDA-9687-4E00-89D1-6FDB0EF30518}" type="presParOf" srcId="{6A7E36E5-4C13-4013-9F24-B1D1349AC557}" destId="{4FFAABD4-A41E-4B93-BDD9-A16F97CC2C43}" srcOrd="2" destOrd="0" presId="urn:microsoft.com/office/officeart/2018/2/layout/IconCircleList"/>
    <dgm:cxn modelId="{D3B6A62C-977C-4F40-AC92-8DA320125E1D}" type="presParOf" srcId="{4FFAABD4-A41E-4B93-BDD9-A16F97CC2C43}" destId="{903FBEB8-6352-4B11-8500-DC0087D55639}" srcOrd="0" destOrd="0" presId="urn:microsoft.com/office/officeart/2018/2/layout/IconCircleList"/>
    <dgm:cxn modelId="{3FD175B3-EEAB-4803-B32E-7FEF7237233F}" type="presParOf" srcId="{4FFAABD4-A41E-4B93-BDD9-A16F97CC2C43}" destId="{89E68B7E-E501-4A74-B77F-A9CC797A4A32}" srcOrd="1" destOrd="0" presId="urn:microsoft.com/office/officeart/2018/2/layout/IconCircleList"/>
    <dgm:cxn modelId="{B5F5F1FA-0F41-4AF7-9949-8A23B9ABDA43}" type="presParOf" srcId="{4FFAABD4-A41E-4B93-BDD9-A16F97CC2C43}" destId="{84F5D8AA-A110-4A17-BE5E-0894292CA014}" srcOrd="2" destOrd="0" presId="urn:microsoft.com/office/officeart/2018/2/layout/IconCircleList"/>
    <dgm:cxn modelId="{1002DC32-A588-47F7-A4E4-208521EA008D}" type="presParOf" srcId="{4FFAABD4-A41E-4B93-BDD9-A16F97CC2C43}" destId="{3BE3C5D8-4771-41EF-BC69-0A1F03D93A14}" srcOrd="3" destOrd="0" presId="urn:microsoft.com/office/officeart/2018/2/layout/IconCircleList"/>
    <dgm:cxn modelId="{3AE0B2EA-2F5A-49B1-BBED-F54DC8AF9988}" type="presParOf" srcId="{6A7E36E5-4C13-4013-9F24-B1D1349AC557}" destId="{58D8A578-C0FC-42AA-9A9A-D0E65C96F1F2}" srcOrd="3" destOrd="0" presId="urn:microsoft.com/office/officeart/2018/2/layout/IconCircleList"/>
    <dgm:cxn modelId="{BE356C38-88F2-4C8A-B034-F628F06FFC0E}" type="presParOf" srcId="{6A7E36E5-4C13-4013-9F24-B1D1349AC557}" destId="{70E43EEC-54F7-4AA3-B78A-D886DB618CB2}" srcOrd="4" destOrd="0" presId="urn:microsoft.com/office/officeart/2018/2/layout/IconCircleList"/>
    <dgm:cxn modelId="{0F3B9355-D8A1-4161-8B1B-D703C10FB915}" type="presParOf" srcId="{70E43EEC-54F7-4AA3-B78A-D886DB618CB2}" destId="{4926E63C-A817-4D1F-84E4-9B5FAAF679C4}" srcOrd="0" destOrd="0" presId="urn:microsoft.com/office/officeart/2018/2/layout/IconCircleList"/>
    <dgm:cxn modelId="{DF040002-EF28-4BED-9428-9A886D93F4C8}" type="presParOf" srcId="{70E43EEC-54F7-4AA3-B78A-D886DB618CB2}" destId="{FB65C093-D710-45DF-B247-B443A341732C}" srcOrd="1" destOrd="0" presId="urn:microsoft.com/office/officeart/2018/2/layout/IconCircleList"/>
    <dgm:cxn modelId="{693D77FF-8DAC-4607-9586-F7CB68A89392}" type="presParOf" srcId="{70E43EEC-54F7-4AA3-B78A-D886DB618CB2}" destId="{413E6C20-E7C3-4291-8D1C-32CD1D371E06}" srcOrd="2" destOrd="0" presId="urn:microsoft.com/office/officeart/2018/2/layout/IconCircleList"/>
    <dgm:cxn modelId="{17A1D139-5D89-4680-AF7C-35BB38D751FC}" type="presParOf" srcId="{70E43EEC-54F7-4AA3-B78A-D886DB618CB2}" destId="{21D54AB1-24BC-4F57-BFBC-61FCB1D2F6BB}" srcOrd="3" destOrd="0" presId="urn:microsoft.com/office/officeart/2018/2/layout/IconCircleList"/>
    <dgm:cxn modelId="{2CCD92CA-89C1-41E8-8A11-15F58A6A5DC1}" type="presParOf" srcId="{6A7E36E5-4C13-4013-9F24-B1D1349AC557}" destId="{B207B9E7-1A73-49DC-A04D-46C52C22B715}" srcOrd="5" destOrd="0" presId="urn:microsoft.com/office/officeart/2018/2/layout/IconCircleList"/>
    <dgm:cxn modelId="{AD2D3969-DCF5-476B-BCFB-BB2C82FC4F3B}" type="presParOf" srcId="{6A7E36E5-4C13-4013-9F24-B1D1349AC557}" destId="{33BB444D-27CD-478D-BE0E-EC55C8E2BD04}" srcOrd="6" destOrd="0" presId="urn:microsoft.com/office/officeart/2018/2/layout/IconCircleList"/>
    <dgm:cxn modelId="{7834756A-33E4-4C3D-92D2-47ED3A191E24}" type="presParOf" srcId="{33BB444D-27CD-478D-BE0E-EC55C8E2BD04}" destId="{1EE66F1C-E94E-42F9-856C-E612EBDC2FBF}" srcOrd="0" destOrd="0" presId="urn:microsoft.com/office/officeart/2018/2/layout/IconCircleList"/>
    <dgm:cxn modelId="{60CCFC80-896C-4B1D-89B1-C9BE0402C0E1}" type="presParOf" srcId="{33BB444D-27CD-478D-BE0E-EC55C8E2BD04}" destId="{1AB94D98-0F6D-4C03-B59D-FEE745632384}" srcOrd="1" destOrd="0" presId="urn:microsoft.com/office/officeart/2018/2/layout/IconCircleList"/>
    <dgm:cxn modelId="{E012103A-2A27-4F7D-A9B3-7041E9DEF8C2}" type="presParOf" srcId="{33BB444D-27CD-478D-BE0E-EC55C8E2BD04}" destId="{1916F1E0-1C98-46F7-B12A-5CA4B8618BB4}" srcOrd="2" destOrd="0" presId="urn:microsoft.com/office/officeart/2018/2/layout/IconCircleList"/>
    <dgm:cxn modelId="{0DD046DA-0ADB-47FA-8D59-8E22BFBC1E25}" type="presParOf" srcId="{33BB444D-27CD-478D-BE0E-EC55C8E2BD04}" destId="{2B79DC85-C430-46A4-9044-A8097C614AF3}" srcOrd="3" destOrd="0" presId="urn:microsoft.com/office/officeart/2018/2/layout/IconCircleList"/>
    <dgm:cxn modelId="{8E44E2FA-0D3C-459D-A674-27D4ACC8A67F}" type="presParOf" srcId="{6A7E36E5-4C13-4013-9F24-B1D1349AC557}" destId="{1EE998F1-DC76-495A-9436-0C93DD70F928}" srcOrd="7" destOrd="0" presId="urn:microsoft.com/office/officeart/2018/2/layout/IconCircleList"/>
    <dgm:cxn modelId="{F38F6DC0-B694-41D7-860D-887510DEA68A}" type="presParOf" srcId="{6A7E36E5-4C13-4013-9F24-B1D1349AC557}" destId="{3D018533-8847-46AB-BA28-4913796D81E3}" srcOrd="8" destOrd="0" presId="urn:microsoft.com/office/officeart/2018/2/layout/IconCircleList"/>
    <dgm:cxn modelId="{BC790C4B-8ECD-4AC8-87F7-53852DA10E55}" type="presParOf" srcId="{3D018533-8847-46AB-BA28-4913796D81E3}" destId="{1C42FD84-E28A-475E-B829-A3C5B382E18A}" srcOrd="0" destOrd="0" presId="urn:microsoft.com/office/officeart/2018/2/layout/IconCircleList"/>
    <dgm:cxn modelId="{6D6D4765-50E9-4CE5-B174-1E5D0E750472}" type="presParOf" srcId="{3D018533-8847-46AB-BA28-4913796D81E3}" destId="{F16D4B5D-C0A5-4914-8455-73829FC79B69}" srcOrd="1" destOrd="0" presId="urn:microsoft.com/office/officeart/2018/2/layout/IconCircleList"/>
    <dgm:cxn modelId="{7B069643-64D1-45E3-9C45-85437643D1DC}" type="presParOf" srcId="{3D018533-8847-46AB-BA28-4913796D81E3}" destId="{5053C424-25EE-479C-85B0-55EC58BB0DFA}" srcOrd="2" destOrd="0" presId="urn:microsoft.com/office/officeart/2018/2/layout/IconCircleList"/>
    <dgm:cxn modelId="{D9480660-E855-4B1E-89B7-12E5722CED78}" type="presParOf" srcId="{3D018533-8847-46AB-BA28-4913796D81E3}" destId="{82F93E8B-B396-4A92-B6EC-4BBCD4512493}" srcOrd="3" destOrd="0" presId="urn:microsoft.com/office/officeart/2018/2/layout/IconCircleList"/>
    <dgm:cxn modelId="{E751BB51-EEDF-4A09-A21D-F20149C08016}" type="presParOf" srcId="{6A7E36E5-4C13-4013-9F24-B1D1349AC557}" destId="{09FC2D39-8744-4D45-B041-9FA578ADDF06}" srcOrd="9" destOrd="0" presId="urn:microsoft.com/office/officeart/2018/2/layout/IconCircleList"/>
    <dgm:cxn modelId="{822CE0E2-B934-4332-A1F1-5714A4536493}" type="presParOf" srcId="{6A7E36E5-4C13-4013-9F24-B1D1349AC557}" destId="{63B776A1-04B1-48F2-B5C1-2D7AB18308D7}" srcOrd="10" destOrd="0" presId="urn:microsoft.com/office/officeart/2018/2/layout/IconCircleList"/>
    <dgm:cxn modelId="{120AF7D9-F34B-48B8-A61E-0FB6057C8FEA}" type="presParOf" srcId="{63B776A1-04B1-48F2-B5C1-2D7AB18308D7}" destId="{75BBABC9-0C01-4844-A63F-035DC603D87B}" srcOrd="0" destOrd="0" presId="urn:microsoft.com/office/officeart/2018/2/layout/IconCircleList"/>
    <dgm:cxn modelId="{7C6F4964-B139-43D6-8ADD-D5381C0D289D}" type="presParOf" srcId="{63B776A1-04B1-48F2-B5C1-2D7AB18308D7}" destId="{53D2D0C5-23BE-443B-A2F6-28AE3882C33C}" srcOrd="1" destOrd="0" presId="urn:microsoft.com/office/officeart/2018/2/layout/IconCircleList"/>
    <dgm:cxn modelId="{0C07EB72-7F14-4BCA-BE7C-7FB54204258D}" type="presParOf" srcId="{63B776A1-04B1-48F2-B5C1-2D7AB18308D7}" destId="{8E136F8F-C658-4D03-A7ED-0FA220075E2F}" srcOrd="2" destOrd="0" presId="urn:microsoft.com/office/officeart/2018/2/layout/IconCircleList"/>
    <dgm:cxn modelId="{0B2DA6FB-3429-4B6B-8D27-5F394C39EC9C}" type="presParOf" srcId="{63B776A1-04B1-48F2-B5C1-2D7AB18308D7}" destId="{4B585DF2-5C5C-457A-AC1A-EF6FF0624D3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9D745B-A6C0-4959-8F56-D5C21BF6C53C}"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GB"/>
        </a:p>
      </dgm:t>
    </dgm:pt>
    <dgm:pt modelId="{6D8FF1A4-913C-471E-858C-A48344819ADB}">
      <dgm:prSet phldrT="[Text]"/>
      <dgm:spPr/>
      <dgm:t>
        <a:bodyPr/>
        <a:lstStyle/>
        <a:p>
          <a:r>
            <a:rPr lang="en-US" dirty="0"/>
            <a:t>Child Development and Pedagogy</a:t>
          </a:r>
          <a:endParaRPr lang="en-GB" dirty="0"/>
        </a:p>
      </dgm:t>
    </dgm:pt>
    <dgm:pt modelId="{7CDC12FC-B12E-4A6E-9A41-906116E3CA66}" type="parTrans" cxnId="{E8E18A26-F6A8-4203-AE13-64F3C0E6FBEA}">
      <dgm:prSet/>
      <dgm:spPr/>
      <dgm:t>
        <a:bodyPr/>
        <a:lstStyle/>
        <a:p>
          <a:endParaRPr lang="en-GB"/>
        </a:p>
      </dgm:t>
    </dgm:pt>
    <dgm:pt modelId="{D32EC404-27C6-4420-B03F-D2F3A4A08B1D}" type="sibTrans" cxnId="{E8E18A26-F6A8-4203-AE13-64F3C0E6FBEA}">
      <dgm:prSet/>
      <dgm:spPr/>
      <dgm:t>
        <a:bodyPr/>
        <a:lstStyle/>
        <a:p>
          <a:endParaRPr lang="en-GB"/>
        </a:p>
      </dgm:t>
    </dgm:pt>
    <dgm:pt modelId="{9C3DEE6A-4EA1-40D4-9B5D-B0A6ADAD9A18}">
      <dgm:prSet phldrT="[Text]"/>
      <dgm:spPr/>
      <dgm:t>
        <a:bodyPr/>
        <a:lstStyle/>
        <a:p>
          <a:r>
            <a:rPr lang="en-US" dirty="0"/>
            <a:t>Curriculum</a:t>
          </a:r>
          <a:endParaRPr lang="en-GB" dirty="0"/>
        </a:p>
      </dgm:t>
    </dgm:pt>
    <dgm:pt modelId="{10084815-F859-45D6-9F3F-03E310463983}" type="parTrans" cxnId="{9FFB91AD-8171-4226-AEC7-8031CC57C820}">
      <dgm:prSet/>
      <dgm:spPr/>
      <dgm:t>
        <a:bodyPr/>
        <a:lstStyle/>
        <a:p>
          <a:endParaRPr lang="en-GB"/>
        </a:p>
      </dgm:t>
    </dgm:pt>
    <dgm:pt modelId="{1D4BE468-0FA0-4E57-A01D-D0D6E0B37E1F}" type="sibTrans" cxnId="{9FFB91AD-8171-4226-AEC7-8031CC57C820}">
      <dgm:prSet/>
      <dgm:spPr/>
      <dgm:t>
        <a:bodyPr/>
        <a:lstStyle/>
        <a:p>
          <a:endParaRPr lang="en-GB"/>
        </a:p>
      </dgm:t>
    </dgm:pt>
    <dgm:pt modelId="{F645AE6E-29FF-45BB-9EF1-24933C6BB223}">
      <dgm:prSet phldrT="[Text]"/>
      <dgm:spPr/>
      <dgm:t>
        <a:bodyPr/>
        <a:lstStyle/>
        <a:p>
          <a:r>
            <a:rPr lang="en-US" dirty="0"/>
            <a:t>Observation, Planning and Assessment</a:t>
          </a:r>
          <a:endParaRPr lang="en-GB" dirty="0"/>
        </a:p>
      </dgm:t>
    </dgm:pt>
    <dgm:pt modelId="{CD5F7CD4-4E59-432F-89C0-394A3D3B5712}" type="parTrans" cxnId="{B090386A-5740-4DE2-86EC-769B720B1414}">
      <dgm:prSet/>
      <dgm:spPr/>
      <dgm:t>
        <a:bodyPr/>
        <a:lstStyle/>
        <a:p>
          <a:endParaRPr lang="en-GB"/>
        </a:p>
      </dgm:t>
    </dgm:pt>
    <dgm:pt modelId="{9467D22F-DE98-4D15-A171-35254AF46531}" type="sibTrans" cxnId="{B090386A-5740-4DE2-86EC-769B720B1414}">
      <dgm:prSet/>
      <dgm:spPr/>
      <dgm:t>
        <a:bodyPr/>
        <a:lstStyle/>
        <a:p>
          <a:endParaRPr lang="en-GB"/>
        </a:p>
      </dgm:t>
    </dgm:pt>
    <dgm:pt modelId="{C13E3AF4-0D42-4253-9EF2-78A212621148}">
      <dgm:prSet/>
      <dgm:spPr/>
      <dgm:t>
        <a:bodyPr/>
        <a:lstStyle/>
        <a:p>
          <a:r>
            <a:rPr lang="en-US" dirty="0"/>
            <a:t>Leading Practice	</a:t>
          </a:r>
          <a:endParaRPr lang="en-GB" dirty="0"/>
        </a:p>
      </dgm:t>
    </dgm:pt>
    <dgm:pt modelId="{DB338050-0A5D-49E2-A678-FB6BCEB7CC3B}" type="parTrans" cxnId="{1B77FDEA-13C0-486D-B8BC-9B49727BF4CB}">
      <dgm:prSet/>
      <dgm:spPr/>
      <dgm:t>
        <a:bodyPr/>
        <a:lstStyle/>
        <a:p>
          <a:endParaRPr lang="en-GB"/>
        </a:p>
      </dgm:t>
    </dgm:pt>
    <dgm:pt modelId="{1BF1497D-9816-4A11-9501-56C20D91FE5A}" type="sibTrans" cxnId="{1B77FDEA-13C0-486D-B8BC-9B49727BF4CB}">
      <dgm:prSet/>
      <dgm:spPr/>
      <dgm:t>
        <a:bodyPr/>
        <a:lstStyle/>
        <a:p>
          <a:endParaRPr lang="en-GB"/>
        </a:p>
      </dgm:t>
    </dgm:pt>
    <dgm:pt modelId="{92D20C42-2466-4D74-9726-248E2F94F477}">
      <dgm:prSet/>
      <dgm:spPr/>
      <dgm:t>
        <a:bodyPr/>
        <a:lstStyle/>
        <a:p>
          <a:r>
            <a:rPr lang="en-GB"/>
            <a:t>Equality, Diversity, Supporting Children’s Strengths and Needs</a:t>
          </a:r>
          <a:endParaRPr lang="en-GB" dirty="0"/>
        </a:p>
      </dgm:t>
    </dgm:pt>
    <dgm:pt modelId="{557D3B45-8E82-4C2C-B621-D45A5492A045}" type="parTrans" cxnId="{9D435469-37A0-4823-A07B-E3135B188EF3}">
      <dgm:prSet/>
      <dgm:spPr/>
      <dgm:t>
        <a:bodyPr/>
        <a:lstStyle/>
        <a:p>
          <a:endParaRPr lang="en-GB"/>
        </a:p>
      </dgm:t>
    </dgm:pt>
    <dgm:pt modelId="{BBE456EF-B473-4542-B2F3-BDCEFE784B42}" type="sibTrans" cxnId="{9D435469-37A0-4823-A07B-E3135B188EF3}">
      <dgm:prSet/>
      <dgm:spPr/>
      <dgm:t>
        <a:bodyPr/>
        <a:lstStyle/>
        <a:p>
          <a:endParaRPr lang="en-GB"/>
        </a:p>
      </dgm:t>
    </dgm:pt>
    <dgm:pt modelId="{B0DFB8B1-E054-4536-83F1-F215B2C4456E}">
      <dgm:prSet/>
      <dgm:spPr/>
      <dgm:t>
        <a:bodyPr/>
        <a:lstStyle/>
        <a:p>
          <a:r>
            <a:rPr lang="en-US" dirty="0"/>
            <a:t>CPD and Reflective Practice</a:t>
          </a:r>
          <a:endParaRPr lang="en-GB" dirty="0"/>
        </a:p>
      </dgm:t>
    </dgm:pt>
    <dgm:pt modelId="{E1991277-DD5A-4B10-85F3-074C22FD218E}" type="parTrans" cxnId="{61F2ADBC-913C-44DC-94F3-4FD44EAB3E76}">
      <dgm:prSet/>
      <dgm:spPr/>
      <dgm:t>
        <a:bodyPr/>
        <a:lstStyle/>
        <a:p>
          <a:endParaRPr lang="en-GB"/>
        </a:p>
      </dgm:t>
    </dgm:pt>
    <dgm:pt modelId="{F88020B2-A985-4470-BABB-4FC0F806C277}" type="sibTrans" cxnId="{61F2ADBC-913C-44DC-94F3-4FD44EAB3E76}">
      <dgm:prSet/>
      <dgm:spPr/>
      <dgm:t>
        <a:bodyPr/>
        <a:lstStyle/>
        <a:p>
          <a:endParaRPr lang="en-GB"/>
        </a:p>
      </dgm:t>
    </dgm:pt>
    <dgm:pt modelId="{DF54A4AB-365C-4241-91C0-FC274108F41E}">
      <dgm:prSet/>
      <dgm:spPr/>
      <dgm:t>
        <a:bodyPr/>
        <a:lstStyle/>
        <a:p>
          <a:r>
            <a:rPr lang="en-GB"/>
            <a:t>Current Legislation, Safeguarding, Health &amp; Safety</a:t>
          </a:r>
        </a:p>
      </dgm:t>
    </dgm:pt>
    <dgm:pt modelId="{8AFA06E4-7C68-46DF-BAD8-3DD25F474F1D}" type="parTrans" cxnId="{C48B9E99-8087-4D50-AE6C-6D7BD9DCD88A}">
      <dgm:prSet/>
      <dgm:spPr/>
      <dgm:t>
        <a:bodyPr/>
        <a:lstStyle/>
        <a:p>
          <a:endParaRPr lang="en-GB"/>
        </a:p>
      </dgm:t>
    </dgm:pt>
    <dgm:pt modelId="{C5830F5D-DA50-40B8-92FD-38D8D284C877}" type="sibTrans" cxnId="{C48B9E99-8087-4D50-AE6C-6D7BD9DCD88A}">
      <dgm:prSet/>
      <dgm:spPr/>
      <dgm:t>
        <a:bodyPr/>
        <a:lstStyle/>
        <a:p>
          <a:endParaRPr lang="en-GB"/>
        </a:p>
      </dgm:t>
    </dgm:pt>
    <dgm:pt modelId="{B6D5AC2D-BE74-467C-924F-9128008B8192}" type="pres">
      <dgm:prSet presAssocID="{059D745B-A6C0-4959-8F56-D5C21BF6C53C}" presName="diagram" presStyleCnt="0">
        <dgm:presLayoutVars>
          <dgm:dir/>
          <dgm:resizeHandles val="exact"/>
        </dgm:presLayoutVars>
      </dgm:prSet>
      <dgm:spPr/>
    </dgm:pt>
    <dgm:pt modelId="{F72A1E40-BF89-42F3-8ADC-E38B5461AF7D}" type="pres">
      <dgm:prSet presAssocID="{6D8FF1A4-913C-471E-858C-A48344819ADB}" presName="node" presStyleLbl="node1" presStyleIdx="0" presStyleCnt="7">
        <dgm:presLayoutVars>
          <dgm:bulletEnabled val="1"/>
        </dgm:presLayoutVars>
      </dgm:prSet>
      <dgm:spPr/>
    </dgm:pt>
    <dgm:pt modelId="{AF58C3F3-1C82-4B71-BF37-D43EFA1AD541}" type="pres">
      <dgm:prSet presAssocID="{D32EC404-27C6-4420-B03F-D2F3A4A08B1D}" presName="sibTrans" presStyleCnt="0"/>
      <dgm:spPr/>
    </dgm:pt>
    <dgm:pt modelId="{4EB8C74C-DCE7-44E6-91ED-508851AC7658}" type="pres">
      <dgm:prSet presAssocID="{9C3DEE6A-4EA1-40D4-9B5D-B0A6ADAD9A18}" presName="node" presStyleLbl="node1" presStyleIdx="1" presStyleCnt="7">
        <dgm:presLayoutVars>
          <dgm:bulletEnabled val="1"/>
        </dgm:presLayoutVars>
      </dgm:prSet>
      <dgm:spPr/>
    </dgm:pt>
    <dgm:pt modelId="{83B0011F-FEFD-46D7-8BC0-05AD34115D74}" type="pres">
      <dgm:prSet presAssocID="{1D4BE468-0FA0-4E57-A01D-D0D6E0B37E1F}" presName="sibTrans" presStyleCnt="0"/>
      <dgm:spPr/>
    </dgm:pt>
    <dgm:pt modelId="{E0B1C5F4-464B-41A0-8688-695B9FFDF994}" type="pres">
      <dgm:prSet presAssocID="{F645AE6E-29FF-45BB-9EF1-24933C6BB223}" presName="node" presStyleLbl="node1" presStyleIdx="2" presStyleCnt="7">
        <dgm:presLayoutVars>
          <dgm:bulletEnabled val="1"/>
        </dgm:presLayoutVars>
      </dgm:prSet>
      <dgm:spPr/>
    </dgm:pt>
    <dgm:pt modelId="{9A9F8A99-3EAB-4EB4-A4F3-81DD460AEB98}" type="pres">
      <dgm:prSet presAssocID="{9467D22F-DE98-4D15-A171-35254AF46531}" presName="sibTrans" presStyleCnt="0"/>
      <dgm:spPr/>
    </dgm:pt>
    <dgm:pt modelId="{995A352E-F439-4805-A3B1-9E5EA0A99320}" type="pres">
      <dgm:prSet presAssocID="{92D20C42-2466-4D74-9726-248E2F94F477}" presName="node" presStyleLbl="node1" presStyleIdx="3" presStyleCnt="7">
        <dgm:presLayoutVars>
          <dgm:bulletEnabled val="1"/>
        </dgm:presLayoutVars>
      </dgm:prSet>
      <dgm:spPr/>
    </dgm:pt>
    <dgm:pt modelId="{5FDA7C9F-77A4-4955-BE1C-3F91894A7AEF}" type="pres">
      <dgm:prSet presAssocID="{BBE456EF-B473-4542-B2F3-BDCEFE784B42}" presName="sibTrans" presStyleCnt="0"/>
      <dgm:spPr/>
    </dgm:pt>
    <dgm:pt modelId="{6551D883-989F-4CFB-8E9E-72258CC7A08F}" type="pres">
      <dgm:prSet presAssocID="{C13E3AF4-0D42-4253-9EF2-78A212621148}" presName="node" presStyleLbl="node1" presStyleIdx="4" presStyleCnt="7">
        <dgm:presLayoutVars>
          <dgm:bulletEnabled val="1"/>
        </dgm:presLayoutVars>
      </dgm:prSet>
      <dgm:spPr/>
    </dgm:pt>
    <dgm:pt modelId="{AD16DD9A-2D3A-4B0B-90F6-F92201D8EF4C}" type="pres">
      <dgm:prSet presAssocID="{1BF1497D-9816-4A11-9501-56C20D91FE5A}" presName="sibTrans" presStyleCnt="0"/>
      <dgm:spPr/>
    </dgm:pt>
    <dgm:pt modelId="{F86E3820-29C6-4B76-A903-76BE3103F4C9}" type="pres">
      <dgm:prSet presAssocID="{B0DFB8B1-E054-4536-83F1-F215B2C4456E}" presName="node" presStyleLbl="node1" presStyleIdx="5" presStyleCnt="7">
        <dgm:presLayoutVars>
          <dgm:bulletEnabled val="1"/>
        </dgm:presLayoutVars>
      </dgm:prSet>
      <dgm:spPr/>
    </dgm:pt>
    <dgm:pt modelId="{652AE76B-30B6-4E34-B9FF-78B98CE6EB41}" type="pres">
      <dgm:prSet presAssocID="{F88020B2-A985-4470-BABB-4FC0F806C277}" presName="sibTrans" presStyleCnt="0"/>
      <dgm:spPr/>
    </dgm:pt>
    <dgm:pt modelId="{5EB3EC99-2575-48EA-9074-74657F76D90C}" type="pres">
      <dgm:prSet presAssocID="{DF54A4AB-365C-4241-91C0-FC274108F41E}" presName="node" presStyleLbl="node1" presStyleIdx="6" presStyleCnt="7">
        <dgm:presLayoutVars>
          <dgm:bulletEnabled val="1"/>
        </dgm:presLayoutVars>
      </dgm:prSet>
      <dgm:spPr/>
    </dgm:pt>
  </dgm:ptLst>
  <dgm:cxnLst>
    <dgm:cxn modelId="{DA57190E-960D-488D-8E1D-519BB69CA2E5}" type="presOf" srcId="{F645AE6E-29FF-45BB-9EF1-24933C6BB223}" destId="{E0B1C5F4-464B-41A0-8688-695B9FFDF994}" srcOrd="0" destOrd="0" presId="urn:microsoft.com/office/officeart/2005/8/layout/default"/>
    <dgm:cxn modelId="{E8E18A26-F6A8-4203-AE13-64F3C0E6FBEA}" srcId="{059D745B-A6C0-4959-8F56-D5C21BF6C53C}" destId="{6D8FF1A4-913C-471E-858C-A48344819ADB}" srcOrd="0" destOrd="0" parTransId="{7CDC12FC-B12E-4A6E-9A41-906116E3CA66}" sibTransId="{D32EC404-27C6-4420-B03F-D2F3A4A08B1D}"/>
    <dgm:cxn modelId="{EB33932C-8707-48FD-AC65-29C14D7265E0}" type="presOf" srcId="{92D20C42-2466-4D74-9726-248E2F94F477}" destId="{995A352E-F439-4805-A3B1-9E5EA0A99320}" srcOrd="0" destOrd="0" presId="urn:microsoft.com/office/officeart/2005/8/layout/default"/>
    <dgm:cxn modelId="{A0D4B342-6DA3-4AD1-ACB1-32F746D5EC11}" type="presOf" srcId="{6D8FF1A4-913C-471E-858C-A48344819ADB}" destId="{F72A1E40-BF89-42F3-8ADC-E38B5461AF7D}" srcOrd="0" destOrd="0" presId="urn:microsoft.com/office/officeart/2005/8/layout/default"/>
    <dgm:cxn modelId="{EF02F168-A9EF-4524-8205-6AF3C9D3F888}" type="presOf" srcId="{B0DFB8B1-E054-4536-83F1-F215B2C4456E}" destId="{F86E3820-29C6-4B76-A903-76BE3103F4C9}" srcOrd="0" destOrd="0" presId="urn:microsoft.com/office/officeart/2005/8/layout/default"/>
    <dgm:cxn modelId="{9D435469-37A0-4823-A07B-E3135B188EF3}" srcId="{059D745B-A6C0-4959-8F56-D5C21BF6C53C}" destId="{92D20C42-2466-4D74-9726-248E2F94F477}" srcOrd="3" destOrd="0" parTransId="{557D3B45-8E82-4C2C-B621-D45A5492A045}" sibTransId="{BBE456EF-B473-4542-B2F3-BDCEFE784B42}"/>
    <dgm:cxn modelId="{B090386A-5740-4DE2-86EC-769B720B1414}" srcId="{059D745B-A6C0-4959-8F56-D5C21BF6C53C}" destId="{F645AE6E-29FF-45BB-9EF1-24933C6BB223}" srcOrd="2" destOrd="0" parTransId="{CD5F7CD4-4E59-432F-89C0-394A3D3B5712}" sibTransId="{9467D22F-DE98-4D15-A171-35254AF46531}"/>
    <dgm:cxn modelId="{4769BD4F-ECE2-44AE-BE4C-BB8E99DE9D4D}" type="presOf" srcId="{C13E3AF4-0D42-4253-9EF2-78A212621148}" destId="{6551D883-989F-4CFB-8E9E-72258CC7A08F}" srcOrd="0" destOrd="0" presId="urn:microsoft.com/office/officeart/2005/8/layout/default"/>
    <dgm:cxn modelId="{61E9CA6F-7EBA-42A7-88A0-06640342A8F4}" type="presOf" srcId="{DF54A4AB-365C-4241-91C0-FC274108F41E}" destId="{5EB3EC99-2575-48EA-9074-74657F76D90C}" srcOrd="0" destOrd="0" presId="urn:microsoft.com/office/officeart/2005/8/layout/default"/>
    <dgm:cxn modelId="{3724B256-D39B-4410-A0F6-A8D4EAD040A0}" type="presOf" srcId="{059D745B-A6C0-4959-8F56-D5C21BF6C53C}" destId="{B6D5AC2D-BE74-467C-924F-9128008B8192}" srcOrd="0" destOrd="0" presId="urn:microsoft.com/office/officeart/2005/8/layout/default"/>
    <dgm:cxn modelId="{C48B9E99-8087-4D50-AE6C-6D7BD9DCD88A}" srcId="{059D745B-A6C0-4959-8F56-D5C21BF6C53C}" destId="{DF54A4AB-365C-4241-91C0-FC274108F41E}" srcOrd="6" destOrd="0" parTransId="{8AFA06E4-7C68-46DF-BAD8-3DD25F474F1D}" sibTransId="{C5830F5D-DA50-40B8-92FD-38D8D284C877}"/>
    <dgm:cxn modelId="{9FFB91AD-8171-4226-AEC7-8031CC57C820}" srcId="{059D745B-A6C0-4959-8F56-D5C21BF6C53C}" destId="{9C3DEE6A-4EA1-40D4-9B5D-B0A6ADAD9A18}" srcOrd="1" destOrd="0" parTransId="{10084815-F859-45D6-9F3F-03E310463983}" sibTransId="{1D4BE468-0FA0-4E57-A01D-D0D6E0B37E1F}"/>
    <dgm:cxn modelId="{61F2ADBC-913C-44DC-94F3-4FD44EAB3E76}" srcId="{059D745B-A6C0-4959-8F56-D5C21BF6C53C}" destId="{B0DFB8B1-E054-4536-83F1-F215B2C4456E}" srcOrd="5" destOrd="0" parTransId="{E1991277-DD5A-4B10-85F3-074C22FD218E}" sibTransId="{F88020B2-A985-4470-BABB-4FC0F806C277}"/>
    <dgm:cxn modelId="{1B77FDEA-13C0-486D-B8BC-9B49727BF4CB}" srcId="{059D745B-A6C0-4959-8F56-D5C21BF6C53C}" destId="{C13E3AF4-0D42-4253-9EF2-78A212621148}" srcOrd="4" destOrd="0" parTransId="{DB338050-0A5D-49E2-A678-FB6BCEB7CC3B}" sibTransId="{1BF1497D-9816-4A11-9501-56C20D91FE5A}"/>
    <dgm:cxn modelId="{1730EEF4-CDD2-4D02-B7C9-6F4A0B8D3591}" type="presOf" srcId="{9C3DEE6A-4EA1-40D4-9B5D-B0A6ADAD9A18}" destId="{4EB8C74C-DCE7-44E6-91ED-508851AC7658}" srcOrd="0" destOrd="0" presId="urn:microsoft.com/office/officeart/2005/8/layout/default"/>
    <dgm:cxn modelId="{731BA2C4-290E-4A83-8D77-C66F0A0B802B}" type="presParOf" srcId="{B6D5AC2D-BE74-467C-924F-9128008B8192}" destId="{F72A1E40-BF89-42F3-8ADC-E38B5461AF7D}" srcOrd="0" destOrd="0" presId="urn:microsoft.com/office/officeart/2005/8/layout/default"/>
    <dgm:cxn modelId="{3D209661-715D-4C26-8C65-4AD4614EA172}" type="presParOf" srcId="{B6D5AC2D-BE74-467C-924F-9128008B8192}" destId="{AF58C3F3-1C82-4B71-BF37-D43EFA1AD541}" srcOrd="1" destOrd="0" presId="urn:microsoft.com/office/officeart/2005/8/layout/default"/>
    <dgm:cxn modelId="{42E94779-C89C-4F54-BC2E-F65F62813359}" type="presParOf" srcId="{B6D5AC2D-BE74-467C-924F-9128008B8192}" destId="{4EB8C74C-DCE7-44E6-91ED-508851AC7658}" srcOrd="2" destOrd="0" presId="urn:microsoft.com/office/officeart/2005/8/layout/default"/>
    <dgm:cxn modelId="{FEC8C5F8-C512-4D77-AAE0-94DC0D0CBAC1}" type="presParOf" srcId="{B6D5AC2D-BE74-467C-924F-9128008B8192}" destId="{83B0011F-FEFD-46D7-8BC0-05AD34115D74}" srcOrd="3" destOrd="0" presId="urn:microsoft.com/office/officeart/2005/8/layout/default"/>
    <dgm:cxn modelId="{EFA80F93-8D45-4CAE-86EA-D5D5EB51817D}" type="presParOf" srcId="{B6D5AC2D-BE74-467C-924F-9128008B8192}" destId="{E0B1C5F4-464B-41A0-8688-695B9FFDF994}" srcOrd="4" destOrd="0" presId="urn:microsoft.com/office/officeart/2005/8/layout/default"/>
    <dgm:cxn modelId="{E88AC8E0-4C0E-420E-BACC-572BEC338A8E}" type="presParOf" srcId="{B6D5AC2D-BE74-467C-924F-9128008B8192}" destId="{9A9F8A99-3EAB-4EB4-A4F3-81DD460AEB98}" srcOrd="5" destOrd="0" presId="urn:microsoft.com/office/officeart/2005/8/layout/default"/>
    <dgm:cxn modelId="{FD90C2D8-7C82-44E5-AACA-08620247772E}" type="presParOf" srcId="{B6D5AC2D-BE74-467C-924F-9128008B8192}" destId="{995A352E-F439-4805-A3B1-9E5EA0A99320}" srcOrd="6" destOrd="0" presId="urn:microsoft.com/office/officeart/2005/8/layout/default"/>
    <dgm:cxn modelId="{B7294F13-3CF1-4BFC-83AB-B97ECBE47CDE}" type="presParOf" srcId="{B6D5AC2D-BE74-467C-924F-9128008B8192}" destId="{5FDA7C9F-77A4-4955-BE1C-3F91894A7AEF}" srcOrd="7" destOrd="0" presId="urn:microsoft.com/office/officeart/2005/8/layout/default"/>
    <dgm:cxn modelId="{9159B761-3AE8-4084-BAF6-30439A52E8D6}" type="presParOf" srcId="{B6D5AC2D-BE74-467C-924F-9128008B8192}" destId="{6551D883-989F-4CFB-8E9E-72258CC7A08F}" srcOrd="8" destOrd="0" presId="urn:microsoft.com/office/officeart/2005/8/layout/default"/>
    <dgm:cxn modelId="{98BE0A71-3B97-4D4D-A059-7312A6D56DC1}" type="presParOf" srcId="{B6D5AC2D-BE74-467C-924F-9128008B8192}" destId="{AD16DD9A-2D3A-4B0B-90F6-F92201D8EF4C}" srcOrd="9" destOrd="0" presId="urn:microsoft.com/office/officeart/2005/8/layout/default"/>
    <dgm:cxn modelId="{B8C35930-E767-43F1-BCA5-68E84D9802D6}" type="presParOf" srcId="{B6D5AC2D-BE74-467C-924F-9128008B8192}" destId="{F86E3820-29C6-4B76-A903-76BE3103F4C9}" srcOrd="10" destOrd="0" presId="urn:microsoft.com/office/officeart/2005/8/layout/default"/>
    <dgm:cxn modelId="{94881720-9C69-45AD-A59B-AF70811AE358}" type="presParOf" srcId="{B6D5AC2D-BE74-467C-924F-9128008B8192}" destId="{652AE76B-30B6-4E34-B9FF-78B98CE6EB41}" srcOrd="11" destOrd="0" presId="urn:microsoft.com/office/officeart/2005/8/layout/default"/>
    <dgm:cxn modelId="{1EF3C0CB-4E32-4D33-87F5-BFC35C7B4303}" type="presParOf" srcId="{B6D5AC2D-BE74-467C-924F-9128008B8192}" destId="{5EB3EC99-2575-48EA-9074-74657F76D90C}"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D89F1-4498-4F84-8DFE-F160CF7E15A1}">
      <dsp:nvSpPr>
        <dsp:cNvPr id="0" name=""/>
        <dsp:cNvSpPr/>
      </dsp:nvSpPr>
      <dsp:spPr>
        <a:xfrm>
          <a:off x="82613" y="908559"/>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CCB229-7439-4137-8CC6-6C0FB8982937}">
      <dsp:nvSpPr>
        <dsp:cNvPr id="0" name=""/>
        <dsp:cNvSpPr/>
      </dsp:nvSpPr>
      <dsp:spPr>
        <a:xfrm>
          <a:off x="271034" y="1096980"/>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5AF163-41C1-4ABE-9C34-F6710617C06D}">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Blended Programme of face to face and online study</a:t>
          </a:r>
        </a:p>
      </dsp:txBody>
      <dsp:txXfrm>
        <a:off x="1172126" y="908559"/>
        <a:ext cx="2114937" cy="897246"/>
      </dsp:txXfrm>
    </dsp:sp>
    <dsp:sp modelId="{903FBEB8-6352-4B11-8500-DC0087D55639}">
      <dsp:nvSpPr>
        <dsp:cNvPr id="0" name=""/>
        <dsp:cNvSpPr/>
      </dsp:nvSpPr>
      <dsp:spPr>
        <a:xfrm>
          <a:off x="3655575" y="908559"/>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E68B7E-E501-4A74-B77F-A9CC797A4A32}">
      <dsp:nvSpPr>
        <dsp:cNvPr id="0" name=""/>
        <dsp:cNvSpPr/>
      </dsp:nvSpPr>
      <dsp:spPr>
        <a:xfrm>
          <a:off x="3843996" y="1096980"/>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3C5D8-4771-41EF-BC69-0A1F03D93A14}">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Additional study units on our VLE</a:t>
          </a:r>
        </a:p>
      </dsp:txBody>
      <dsp:txXfrm>
        <a:off x="4745088" y="908559"/>
        <a:ext cx="2114937" cy="897246"/>
      </dsp:txXfrm>
    </dsp:sp>
    <dsp:sp modelId="{4926E63C-A817-4D1F-84E4-9B5FAAF679C4}">
      <dsp:nvSpPr>
        <dsp:cNvPr id="0" name=""/>
        <dsp:cNvSpPr/>
      </dsp:nvSpPr>
      <dsp:spPr>
        <a:xfrm>
          <a:off x="7228536" y="908559"/>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65C093-D710-45DF-B247-B443A341732C}">
      <dsp:nvSpPr>
        <dsp:cNvPr id="0" name=""/>
        <dsp:cNvSpPr/>
      </dsp:nvSpPr>
      <dsp:spPr>
        <a:xfrm>
          <a:off x="7416958" y="1096980"/>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D54AB1-24BC-4F57-BFBC-61FCB1D2F6BB}">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Specialist 1-2-1 Early Years Tutor Support </a:t>
          </a:r>
        </a:p>
      </dsp:txBody>
      <dsp:txXfrm>
        <a:off x="8318049" y="908559"/>
        <a:ext cx="2114937" cy="897246"/>
      </dsp:txXfrm>
    </dsp:sp>
    <dsp:sp modelId="{1EE66F1C-E94E-42F9-856C-E612EBDC2FBF}">
      <dsp:nvSpPr>
        <dsp:cNvPr id="0" name=""/>
        <dsp:cNvSpPr/>
      </dsp:nvSpPr>
      <dsp:spPr>
        <a:xfrm>
          <a:off x="82613" y="2545532"/>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B94D98-0F6D-4C03-B59D-FEE745632384}">
      <dsp:nvSpPr>
        <dsp:cNvPr id="0" name=""/>
        <dsp:cNvSpPr/>
      </dsp:nvSpPr>
      <dsp:spPr>
        <a:xfrm>
          <a:off x="271034" y="2733954"/>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79DC85-C430-46A4-9044-A8097C614AF3}">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Study Skills Support</a:t>
          </a:r>
        </a:p>
      </dsp:txBody>
      <dsp:txXfrm>
        <a:off x="1172126" y="2545532"/>
        <a:ext cx="2114937" cy="897246"/>
      </dsp:txXfrm>
    </dsp:sp>
    <dsp:sp modelId="{1C42FD84-E28A-475E-B829-A3C5B382E18A}">
      <dsp:nvSpPr>
        <dsp:cNvPr id="0" name=""/>
        <dsp:cNvSpPr/>
      </dsp:nvSpPr>
      <dsp:spPr>
        <a:xfrm>
          <a:off x="3655575" y="2545532"/>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6D4B5D-C0A5-4914-8455-73829FC79B69}">
      <dsp:nvSpPr>
        <dsp:cNvPr id="0" name=""/>
        <dsp:cNvSpPr/>
      </dsp:nvSpPr>
      <dsp:spPr>
        <a:xfrm>
          <a:off x="3843996" y="2733954"/>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F93E8B-B396-4A92-B6EC-4BBCD4512493}">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Regular Reflections on Learning and Practice</a:t>
          </a:r>
        </a:p>
      </dsp:txBody>
      <dsp:txXfrm>
        <a:off x="4745088" y="2545532"/>
        <a:ext cx="2114937" cy="897246"/>
      </dsp:txXfrm>
    </dsp:sp>
    <dsp:sp modelId="{75BBABC9-0C01-4844-A63F-035DC603D87B}">
      <dsp:nvSpPr>
        <dsp:cNvPr id="0" name=""/>
        <dsp:cNvSpPr/>
      </dsp:nvSpPr>
      <dsp:spPr>
        <a:xfrm>
          <a:off x="7228536" y="2545532"/>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D2D0C5-23BE-443B-A2F6-28AE3882C33C}">
      <dsp:nvSpPr>
        <dsp:cNvPr id="0" name=""/>
        <dsp:cNvSpPr/>
      </dsp:nvSpPr>
      <dsp:spPr>
        <a:xfrm>
          <a:off x="7416958" y="2733954"/>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585DF2-5C5C-457A-AC1A-EF6FF0624D37}">
      <dsp:nvSpPr>
        <dsp:cNvPr id="0" name=""/>
        <dsp:cNvSpPr/>
      </dsp:nvSpPr>
      <dsp:spPr>
        <a:xfrm>
          <a:off x="8318049"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Partnership working between BPN, the apprentice and the employer</a:t>
          </a:r>
        </a:p>
      </dsp:txBody>
      <dsp:txXfrm>
        <a:off x="8318049" y="2545532"/>
        <a:ext cx="2114937" cy="897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A1E40-BF89-42F3-8ADC-E38B5461AF7D}">
      <dsp:nvSpPr>
        <dsp:cNvPr id="0" name=""/>
        <dsp:cNvSpPr/>
      </dsp:nvSpPr>
      <dsp:spPr>
        <a:xfrm>
          <a:off x="2641" y="125780"/>
          <a:ext cx="2095748" cy="125744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Child Development and Pedagogy</a:t>
          </a:r>
          <a:endParaRPr lang="en-GB" sz="1900" kern="1200" dirty="0"/>
        </a:p>
      </dsp:txBody>
      <dsp:txXfrm>
        <a:off x="2641" y="125780"/>
        <a:ext cx="2095748" cy="1257448"/>
      </dsp:txXfrm>
    </dsp:sp>
    <dsp:sp modelId="{4EB8C74C-DCE7-44E6-91ED-508851AC7658}">
      <dsp:nvSpPr>
        <dsp:cNvPr id="0" name=""/>
        <dsp:cNvSpPr/>
      </dsp:nvSpPr>
      <dsp:spPr>
        <a:xfrm>
          <a:off x="2307964" y="125780"/>
          <a:ext cx="2095748" cy="125744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Curriculum</a:t>
          </a:r>
          <a:endParaRPr lang="en-GB" sz="1900" kern="1200" dirty="0"/>
        </a:p>
      </dsp:txBody>
      <dsp:txXfrm>
        <a:off x="2307964" y="125780"/>
        <a:ext cx="2095748" cy="1257448"/>
      </dsp:txXfrm>
    </dsp:sp>
    <dsp:sp modelId="{E0B1C5F4-464B-41A0-8688-695B9FFDF994}">
      <dsp:nvSpPr>
        <dsp:cNvPr id="0" name=""/>
        <dsp:cNvSpPr/>
      </dsp:nvSpPr>
      <dsp:spPr>
        <a:xfrm>
          <a:off x="4613287" y="125780"/>
          <a:ext cx="2095748" cy="125744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Observation, Planning and Assessment</a:t>
          </a:r>
          <a:endParaRPr lang="en-GB" sz="1900" kern="1200" dirty="0"/>
        </a:p>
      </dsp:txBody>
      <dsp:txXfrm>
        <a:off x="4613287" y="125780"/>
        <a:ext cx="2095748" cy="1257448"/>
      </dsp:txXfrm>
    </dsp:sp>
    <dsp:sp modelId="{995A352E-F439-4805-A3B1-9E5EA0A99320}">
      <dsp:nvSpPr>
        <dsp:cNvPr id="0" name=""/>
        <dsp:cNvSpPr/>
      </dsp:nvSpPr>
      <dsp:spPr>
        <a:xfrm>
          <a:off x="6918610" y="125780"/>
          <a:ext cx="2095748" cy="125744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Equality, Diversity, Supporting Children’s Strengths and Needs</a:t>
          </a:r>
          <a:endParaRPr lang="en-GB" sz="1900" kern="1200" dirty="0"/>
        </a:p>
      </dsp:txBody>
      <dsp:txXfrm>
        <a:off x="6918610" y="125780"/>
        <a:ext cx="2095748" cy="1257448"/>
      </dsp:txXfrm>
    </dsp:sp>
    <dsp:sp modelId="{6551D883-989F-4CFB-8E9E-72258CC7A08F}">
      <dsp:nvSpPr>
        <dsp:cNvPr id="0" name=""/>
        <dsp:cNvSpPr/>
      </dsp:nvSpPr>
      <dsp:spPr>
        <a:xfrm>
          <a:off x="1155303" y="1592804"/>
          <a:ext cx="2095748" cy="125744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Leading Practice	</a:t>
          </a:r>
          <a:endParaRPr lang="en-GB" sz="1900" kern="1200" dirty="0"/>
        </a:p>
      </dsp:txBody>
      <dsp:txXfrm>
        <a:off x="1155303" y="1592804"/>
        <a:ext cx="2095748" cy="1257448"/>
      </dsp:txXfrm>
    </dsp:sp>
    <dsp:sp modelId="{F86E3820-29C6-4B76-A903-76BE3103F4C9}">
      <dsp:nvSpPr>
        <dsp:cNvPr id="0" name=""/>
        <dsp:cNvSpPr/>
      </dsp:nvSpPr>
      <dsp:spPr>
        <a:xfrm>
          <a:off x="3460625" y="1592804"/>
          <a:ext cx="2095748" cy="125744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CPD and Reflective Practice</a:t>
          </a:r>
          <a:endParaRPr lang="en-GB" sz="1900" kern="1200" dirty="0"/>
        </a:p>
      </dsp:txBody>
      <dsp:txXfrm>
        <a:off x="3460625" y="1592804"/>
        <a:ext cx="2095748" cy="1257448"/>
      </dsp:txXfrm>
    </dsp:sp>
    <dsp:sp modelId="{5EB3EC99-2575-48EA-9074-74657F76D90C}">
      <dsp:nvSpPr>
        <dsp:cNvPr id="0" name=""/>
        <dsp:cNvSpPr/>
      </dsp:nvSpPr>
      <dsp:spPr>
        <a:xfrm>
          <a:off x="5765948" y="1592804"/>
          <a:ext cx="2095748" cy="125744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Current Legislation, Safeguarding, Health &amp; Safety</a:t>
          </a:r>
        </a:p>
      </dsp:txBody>
      <dsp:txXfrm>
        <a:off x="5765948" y="1592804"/>
        <a:ext cx="2095748" cy="125744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B92575-DADA-404E-BB12-0D9E9F23339E}" type="datetimeFigureOut">
              <a:rPr lang="en-US" smtClean="0"/>
              <a:t>9/28/2022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A4B906-5D0D-5E42-9CE1-536D6E7C3D2D}" type="slidenum">
              <a:rPr lang="en-US" smtClean="0"/>
              <a:t>‹#›</a:t>
            </a:fld>
            <a:endParaRPr lang="en-US"/>
          </a:p>
        </p:txBody>
      </p:sp>
    </p:spTree>
    <p:extLst>
      <p:ext uri="{BB962C8B-B14F-4D97-AF65-F5344CB8AC3E}">
        <p14:creationId xmlns:p14="http://schemas.microsoft.com/office/powerpoint/2010/main" val="340708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2</a:t>
            </a:fld>
            <a:endParaRPr lang="en-GB"/>
          </a:p>
        </p:txBody>
      </p:sp>
    </p:spTree>
    <p:extLst>
      <p:ext uri="{BB962C8B-B14F-4D97-AF65-F5344CB8AC3E}">
        <p14:creationId xmlns:p14="http://schemas.microsoft.com/office/powerpoint/2010/main" val="131846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5496ED04-DB60-4A84-91D7-3590AF50B16D}" type="slidenum">
              <a:rPr lang="en-GB" smtClean="0"/>
              <a:t>12</a:t>
            </a:fld>
            <a:endParaRPr lang="en-GB"/>
          </a:p>
        </p:txBody>
      </p:sp>
    </p:spTree>
    <p:extLst>
      <p:ext uri="{BB962C8B-B14F-4D97-AF65-F5344CB8AC3E}">
        <p14:creationId xmlns:p14="http://schemas.microsoft.com/office/powerpoint/2010/main" val="32644506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PN Title Slid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Picture 6">
            <a:extLst>
              <a:ext uri="{FF2B5EF4-FFF2-40B4-BE49-F238E27FC236}">
                <a16:creationId xmlns:a16="http://schemas.microsoft.com/office/drawing/2014/main" id="{61576D2E-33EE-6E44-80D8-28317681B81B}"/>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71222" y="1688961"/>
            <a:ext cx="3428861" cy="3428861"/>
          </a:xfrm>
          <a:prstGeom prst="ellipse">
            <a:avLst/>
          </a:prstGeom>
        </p:spPr>
      </p:pic>
    </p:spTree>
    <p:extLst>
      <p:ext uri="{BB962C8B-B14F-4D97-AF65-F5344CB8AC3E}">
        <p14:creationId xmlns:p14="http://schemas.microsoft.com/office/powerpoint/2010/main" val="193384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A96B61-84F4-6343-9FF1-6B80FB0CF0AC}"/>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29157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35F3B-04BA-E848-90CB-4EBCA900A57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2BE7ACC-62A6-DD42-8C9F-85D327B11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C74A210-5014-A140-85E1-C1A0D24C745E}"/>
              </a:ext>
            </a:extLst>
          </p:cNvPr>
          <p:cNvSpPr>
            <a:spLocks noGrp="1"/>
          </p:cNvSpPr>
          <p:nvPr>
            <p:ph type="body" sz="half" idx="2"/>
          </p:nvPr>
        </p:nvSpPr>
        <p:spPr>
          <a:xfrm>
            <a:off x="839788" y="2286000"/>
            <a:ext cx="3932237" cy="3582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D6D83B0F-E20F-D442-9304-C05A10709A32}"/>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51773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05828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323740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or Section Header al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2190010" y="-595634"/>
            <a:ext cx="7811980" cy="78119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3416557" y="958881"/>
            <a:ext cx="5358885" cy="4441021"/>
          </a:xfrm>
        </p:spPr>
        <p:txBody>
          <a:bodyPr anchor="ctr"/>
          <a:lstStyle>
            <a:lvl1pPr algn="ctr">
              <a:defRPr sz="4800" b="1" i="0">
                <a:solidFill>
                  <a:schemeClr val="bg1"/>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3095281" y="5639187"/>
            <a:ext cx="6001436" cy="1082288"/>
          </a:xfrm>
        </p:spPr>
        <p:txBody>
          <a:bodyPr/>
          <a:lstStyle>
            <a:lvl1pPr marL="0" indent="0" algn="ctr">
              <a:buNone/>
              <a:defRPr sz="2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651550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_BPN">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8CF4BAC3-88D6-9343-BB07-BC83CC7AD5C7}"/>
              </a:ext>
            </a:extLst>
          </p:cNvPr>
          <p:cNvSpPr/>
          <p:nvPr userDrawn="1"/>
        </p:nvSpPr>
        <p:spPr>
          <a:xfrm>
            <a:off x="4712677" y="583317"/>
            <a:ext cx="6753457" cy="67534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243A23D-E0D9-BE49-857A-2C29CAB9A9AE}"/>
              </a:ext>
            </a:extLst>
          </p:cNvPr>
          <p:cNvSpPr/>
          <p:nvPr userDrawn="1"/>
        </p:nvSpPr>
        <p:spPr>
          <a:xfrm>
            <a:off x="5856296" y="3606102"/>
            <a:ext cx="4184864" cy="707886"/>
          </a:xfrm>
          <a:prstGeom prst="rect">
            <a:avLst/>
          </a:prstGeom>
        </p:spPr>
        <p:txBody>
          <a:bodyPr wrap="none">
            <a:spAutoFit/>
          </a:bodyPr>
          <a:lstStyle/>
          <a:p>
            <a:pPr algn="ctr"/>
            <a:r>
              <a:rPr lang="en-GB" sz="4000" dirty="0">
                <a:solidFill>
                  <a:schemeClr val="bg1"/>
                </a:solidFill>
                <a:latin typeface="+mj-lt"/>
              </a:rPr>
              <a:t>Learn. Share. Grow.</a:t>
            </a:r>
          </a:p>
        </p:txBody>
      </p:sp>
      <p:sp>
        <p:nvSpPr>
          <p:cNvPr id="11" name="Rectangle 10">
            <a:extLst>
              <a:ext uri="{FF2B5EF4-FFF2-40B4-BE49-F238E27FC236}">
                <a16:creationId xmlns:a16="http://schemas.microsoft.com/office/drawing/2014/main" id="{2D9ECD3D-8BF5-B84C-B40D-E6FC04824C7F}"/>
              </a:ext>
            </a:extLst>
          </p:cNvPr>
          <p:cNvSpPr/>
          <p:nvPr userDrawn="1"/>
        </p:nvSpPr>
        <p:spPr>
          <a:xfrm>
            <a:off x="520481" y="6016013"/>
            <a:ext cx="2483052" cy="400110"/>
          </a:xfrm>
          <a:prstGeom prst="rect">
            <a:avLst/>
          </a:prstGeom>
        </p:spPr>
        <p:txBody>
          <a:bodyPr wrap="none">
            <a:spAutoFit/>
          </a:bodyPr>
          <a:lstStyle/>
          <a:p>
            <a:pPr algn="l"/>
            <a:r>
              <a:rPr lang="en-GB" sz="2000" b="1" dirty="0" err="1">
                <a:solidFill>
                  <a:schemeClr val="accent1"/>
                </a:solidFill>
                <a:latin typeface="+mn-lt"/>
              </a:rPr>
              <a:t>bestpracticenet.co.uk</a:t>
            </a:r>
            <a:endParaRPr lang="en-GB" sz="2000" b="1" dirty="0">
              <a:solidFill>
                <a:schemeClr val="accent1"/>
              </a:solidFill>
              <a:latin typeface="+mn-lt"/>
            </a:endParaRPr>
          </a:p>
        </p:txBody>
      </p:sp>
      <p:pic>
        <p:nvPicPr>
          <p:cNvPr id="6" name="Picture 5">
            <a:extLst>
              <a:ext uri="{FF2B5EF4-FFF2-40B4-BE49-F238E27FC236}">
                <a16:creationId xmlns:a16="http://schemas.microsoft.com/office/drawing/2014/main" id="{DAC23325-B078-184A-8ACF-D41A0628EFA6}"/>
              </a:ext>
            </a:extLst>
          </p:cNvPr>
          <p:cNvPicPr>
            <a:picLocks noChangeAspect="1"/>
          </p:cNvPicPr>
          <p:nvPr userDrawn="1"/>
        </p:nvPicPr>
        <p:blipFill>
          <a:blip r:embed="rId2"/>
          <a:srcRect/>
          <a:stretch/>
        </p:blipFill>
        <p:spPr>
          <a:xfrm>
            <a:off x="353934" y="356197"/>
            <a:ext cx="2499958" cy="1320204"/>
          </a:xfrm>
          <a:prstGeom prst="rect">
            <a:avLst/>
          </a:prstGeom>
        </p:spPr>
      </p:pic>
    </p:spTree>
    <p:extLst>
      <p:ext uri="{BB962C8B-B14F-4D97-AF65-F5344CB8AC3E}">
        <p14:creationId xmlns:p14="http://schemas.microsoft.com/office/powerpoint/2010/main" val="1202316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335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PN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311593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6" name="Picture 5">
            <a:extLst>
              <a:ext uri="{FF2B5EF4-FFF2-40B4-BE49-F238E27FC236}">
                <a16:creationId xmlns:a16="http://schemas.microsoft.com/office/drawing/2014/main" id="{CA4B5451-6F19-CE4C-9B03-DB7BE5F4A2AD}"/>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85889" y="1688400"/>
            <a:ext cx="3428861" cy="3428861"/>
          </a:xfrm>
          <a:prstGeom prst="ellipse">
            <a:avLst/>
          </a:prstGeom>
        </p:spPr>
      </p:pic>
    </p:spTree>
    <p:extLst>
      <p:ext uri="{BB962C8B-B14F-4D97-AF65-F5344CB8AC3E}">
        <p14:creationId xmlns:p14="http://schemas.microsoft.com/office/powerpoint/2010/main" val="27409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335451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D35CD-D9AF-FE48-92E8-E5ABA6A6396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DA72FDF-C308-6C4E-9ED4-5A1ED1BCD282}"/>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Slide Number Placeholder 5">
            <a:extLst>
              <a:ext uri="{FF2B5EF4-FFF2-40B4-BE49-F238E27FC236}">
                <a16:creationId xmlns:a16="http://schemas.microsoft.com/office/drawing/2014/main" id="{F46F1AA5-638D-2C4E-B498-37655A565481}"/>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05768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831850" y="1841157"/>
            <a:ext cx="5358885" cy="2471352"/>
          </a:xfrm>
        </p:spPr>
        <p:txBody>
          <a:bodyPr anchor="b"/>
          <a:lstStyle>
            <a:lvl1pPr>
              <a:defRPr sz="5400"/>
            </a:lvl1pPr>
          </a:lstStyle>
          <a:p>
            <a:r>
              <a:rPr lang="en-GB" dirty="0"/>
              <a:t>Click to edit Master title style</a:t>
            </a:r>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831850" y="4589464"/>
            <a:ext cx="6001436" cy="10822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5356954" y="-558562"/>
            <a:ext cx="3548899" cy="3548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40202A5E-E8E6-3048-B100-AA61B03F8D27}"/>
              </a:ext>
            </a:extLst>
          </p:cNvPr>
          <p:cNvSpPr>
            <a:spLocks noGrp="1"/>
          </p:cNvSpPr>
          <p:nvPr>
            <p:ph type="pic" sz="quarter" idx="10"/>
          </p:nvPr>
        </p:nvSpPr>
        <p:spPr>
          <a:xfrm>
            <a:off x="7308464" y="1136822"/>
            <a:ext cx="5098526" cy="5098526"/>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97768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577B-D641-C641-8216-1040450CC39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70B8305-3F01-1A4C-8593-C51C1B485B0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84FFD0D-60D4-4F44-9E96-D68886BFF67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5A42A422-7CF5-774A-8E77-16E3ADCC6C18}"/>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388615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0456-5749-FE41-83D7-01B9EDA1E0A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78EA02E-8598-6D41-AFC9-7411FB86EA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752939F1-8785-AE42-A10E-7F60D727714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206585D-3EF0-F24E-A02F-03502763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67EC5F3-4793-354A-BE0A-1F4199106B4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7460170F-EB5F-5940-A370-ED378492EE7B}"/>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423731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1DAF-3D5E-C748-B704-16E844421DFD}"/>
              </a:ext>
            </a:extLst>
          </p:cNvPr>
          <p:cNvSpPr>
            <a:spLocks noGrp="1"/>
          </p:cNvSpPr>
          <p:nvPr>
            <p:ph type="title"/>
          </p:nvPr>
        </p:nvSpPr>
        <p:spPr/>
        <p:txBody>
          <a:bodyPr/>
          <a:lstStyle/>
          <a:p>
            <a:r>
              <a:rPr lang="en-GB"/>
              <a:t>Click to edit Master title style</a:t>
            </a:r>
          </a:p>
        </p:txBody>
      </p:sp>
      <p:sp>
        <p:nvSpPr>
          <p:cNvPr id="5" name="Slide Number Placeholder 4">
            <a:extLst>
              <a:ext uri="{FF2B5EF4-FFF2-40B4-BE49-F238E27FC236}">
                <a16:creationId xmlns:a16="http://schemas.microsoft.com/office/drawing/2014/main" id="{67968694-3AE4-3B4D-A729-D0F305DDC918}"/>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419718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BCA18E-31A9-D94D-A34C-CAA65AADBC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35A59B8E-C2FB-5C42-A944-83BAB4A5FE75}"/>
              </a:ext>
            </a:extLst>
          </p:cNvPr>
          <p:cNvSpPr>
            <a:spLocks noGrp="1"/>
          </p:cNvSpPr>
          <p:nvPr>
            <p:ph type="body" idx="1"/>
          </p:nvPr>
        </p:nvSpPr>
        <p:spPr>
          <a:xfrm>
            <a:off x="838200" y="1825625"/>
            <a:ext cx="10515600" cy="409326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Slide Number Placeholder 5">
            <a:extLst>
              <a:ext uri="{FF2B5EF4-FFF2-40B4-BE49-F238E27FC236}">
                <a16:creationId xmlns:a16="http://schemas.microsoft.com/office/drawing/2014/main" id="{8C07A59D-B506-1548-8531-0B3A30949642}"/>
              </a:ext>
            </a:extLst>
          </p:cNvPr>
          <p:cNvSpPr>
            <a:spLocks noGrp="1"/>
          </p:cNvSpPr>
          <p:nvPr>
            <p:ph type="sldNum" sz="quarter" idx="4"/>
          </p:nvPr>
        </p:nvSpPr>
        <p:spPr>
          <a:xfrm>
            <a:off x="7884590" y="6356350"/>
            <a:ext cx="401631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8C95C-3688-1A42-9BEF-F4465239C174}" type="slidenum">
              <a:rPr lang="en-GB" smtClean="0"/>
              <a:t>‹#›</a:t>
            </a:fld>
            <a:endParaRPr lang="en-GB"/>
          </a:p>
        </p:txBody>
      </p:sp>
      <p:pic>
        <p:nvPicPr>
          <p:cNvPr id="9" name="Picture 8">
            <a:extLst>
              <a:ext uri="{FF2B5EF4-FFF2-40B4-BE49-F238E27FC236}">
                <a16:creationId xmlns:a16="http://schemas.microsoft.com/office/drawing/2014/main" id="{2E15F42A-BDD5-7549-9EFF-171C526E4647}"/>
              </a:ext>
            </a:extLst>
          </p:cNvPr>
          <p:cNvPicPr>
            <a:picLocks noChangeAspect="1"/>
          </p:cNvPicPr>
          <p:nvPr userDrawn="1"/>
        </p:nvPicPr>
        <p:blipFill>
          <a:blip r:embed="rId18"/>
          <a:srcRect/>
          <a:stretch/>
        </p:blipFill>
        <p:spPr>
          <a:xfrm>
            <a:off x="-654" y="5941410"/>
            <a:ext cx="1735669" cy="916590"/>
          </a:xfrm>
          <a:prstGeom prst="rect">
            <a:avLst/>
          </a:prstGeom>
        </p:spPr>
      </p:pic>
    </p:spTree>
    <p:extLst>
      <p:ext uri="{BB962C8B-B14F-4D97-AF65-F5344CB8AC3E}">
        <p14:creationId xmlns:p14="http://schemas.microsoft.com/office/powerpoint/2010/main" val="303948966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3"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5" r:id="rId16"/>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freepngimg.com/png/18796-vision-png-image" TargetMode="External"/><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child, bedroom&#10;&#10;Description automatically generated">
            <a:extLst>
              <a:ext uri="{FF2B5EF4-FFF2-40B4-BE49-F238E27FC236}">
                <a16:creationId xmlns:a16="http://schemas.microsoft.com/office/drawing/2014/main" id="{1202009C-AA4C-4BF6-810A-88E26367B782}"/>
              </a:ext>
            </a:extLst>
          </p:cNvPr>
          <p:cNvPicPr>
            <a:picLocks noGrp="1" noChangeAspect="1"/>
          </p:cNvPicPr>
          <p:nvPr>
            <p:ph type="pic" sz="quarter" idx="10"/>
          </p:nvPr>
        </p:nvPicPr>
        <p:blipFill>
          <a:blip r:embed="rId2"/>
          <a:srcRect l="30437" r="30437"/>
          <a:stretch>
            <a:fillRect/>
          </a:stretch>
        </p:blipFill>
        <p:spPr/>
      </p:pic>
      <p:sp>
        <p:nvSpPr>
          <p:cNvPr id="3" name="Title 2">
            <a:extLst>
              <a:ext uri="{FF2B5EF4-FFF2-40B4-BE49-F238E27FC236}">
                <a16:creationId xmlns:a16="http://schemas.microsoft.com/office/drawing/2014/main" id="{36B32FB1-4F38-DB4F-8849-7A42E6654BD8}"/>
              </a:ext>
            </a:extLst>
          </p:cNvPr>
          <p:cNvSpPr>
            <a:spLocks noGrp="1"/>
          </p:cNvSpPr>
          <p:nvPr>
            <p:ph type="ctrTitle"/>
          </p:nvPr>
        </p:nvSpPr>
        <p:spPr/>
        <p:txBody>
          <a:bodyPr>
            <a:normAutofit/>
          </a:bodyPr>
          <a:lstStyle/>
          <a:p>
            <a:r>
              <a:rPr lang="en-US" sz="2800" dirty="0"/>
              <a:t>Early Years Lead Practitioner Apprenticeship</a:t>
            </a:r>
            <a:endParaRPr lang="en-GB" sz="2700" dirty="0"/>
          </a:p>
        </p:txBody>
      </p:sp>
    </p:spTree>
    <p:extLst>
      <p:ext uri="{BB962C8B-B14F-4D97-AF65-F5344CB8AC3E}">
        <p14:creationId xmlns:p14="http://schemas.microsoft.com/office/powerpoint/2010/main" val="772351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DDD78-1A6A-41FC-BF48-726BFD31A789}"/>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End Point Assessment</a:t>
            </a:r>
          </a:p>
        </p:txBody>
      </p:sp>
      <p:sp>
        <p:nvSpPr>
          <p:cNvPr id="3" name="TextBox 2">
            <a:extLst>
              <a:ext uri="{FF2B5EF4-FFF2-40B4-BE49-F238E27FC236}">
                <a16:creationId xmlns:a16="http://schemas.microsoft.com/office/drawing/2014/main" id="{248F9863-F1D4-43F5-9FCB-BCA1C9DF3C92}"/>
              </a:ext>
            </a:extLst>
          </p:cNvPr>
          <p:cNvSpPr txBox="1"/>
          <p:nvPr/>
        </p:nvSpPr>
        <p:spPr>
          <a:xfrm>
            <a:off x="704850" y="1276350"/>
            <a:ext cx="10515600" cy="4524315"/>
          </a:xfrm>
          <a:prstGeom prst="rect">
            <a:avLst/>
          </a:prstGeom>
          <a:noFill/>
        </p:spPr>
        <p:txBody>
          <a:bodyPr wrap="square" rtlCol="0">
            <a:spAutoFit/>
          </a:bodyPr>
          <a:lstStyle/>
          <a:p>
            <a:r>
              <a:rPr lang="en-US" b="1" dirty="0"/>
              <a:t>Observation with Questions</a:t>
            </a:r>
          </a:p>
          <a:p>
            <a:r>
              <a:rPr lang="en-US" b="0" i="0" dirty="0">
                <a:solidFill>
                  <a:srgbClr val="737373"/>
                </a:solidFill>
                <a:effectLst/>
                <a:latin typeface="Lato" panose="020F0502020204030203" pitchFamily="34" charset="0"/>
              </a:rPr>
              <a:t>An observation with questions involves an independent assessor observing and questioning an apprentice undertaking work, as part of their normal duties, in the workplace. This allows for a demonstration of the KSBs through naturally occurring evidence. </a:t>
            </a:r>
          </a:p>
          <a:p>
            <a:endParaRPr lang="en-US" dirty="0">
              <a:solidFill>
                <a:srgbClr val="737373"/>
              </a:solidFill>
              <a:latin typeface="Lato" panose="020F0502020204030203" pitchFamily="34" charset="0"/>
            </a:endParaRPr>
          </a:p>
          <a:p>
            <a:r>
              <a:rPr lang="en-US" b="1" dirty="0"/>
              <a:t>Professional Discussion underpinned by a Portfolio of Evidence</a:t>
            </a:r>
          </a:p>
          <a:p>
            <a:r>
              <a:rPr lang="en-US" b="0" i="0" dirty="0">
                <a:solidFill>
                  <a:srgbClr val="737373"/>
                </a:solidFill>
                <a:effectLst/>
                <a:latin typeface="Lato" panose="020F0502020204030203" pitchFamily="34" charset="0"/>
              </a:rPr>
              <a:t>A professional discussion is a two-way discussion which involves both the independent assessor and the apprentice actively listening and participating in a formal conversation. The apprentice leads the discussion. The portfolio of evidence will typically contain </a:t>
            </a:r>
            <a:r>
              <a:rPr lang="en-US" b="1" i="0" dirty="0">
                <a:solidFill>
                  <a:srgbClr val="737373"/>
                </a:solidFill>
                <a:effectLst/>
                <a:latin typeface="Lato" panose="020F0502020204030203" pitchFamily="34" charset="0"/>
              </a:rPr>
              <a:t>20 pieces of evidence. </a:t>
            </a:r>
            <a:r>
              <a:rPr lang="en-US" i="0" dirty="0">
                <a:solidFill>
                  <a:srgbClr val="737373"/>
                </a:solidFill>
                <a:effectLst/>
                <a:latin typeface="Lato" panose="020F0502020204030203" pitchFamily="34" charset="0"/>
              </a:rPr>
              <a:t>(workplace documentation)</a:t>
            </a:r>
            <a:r>
              <a:rPr lang="en-US" b="1" i="0" dirty="0">
                <a:solidFill>
                  <a:srgbClr val="737373"/>
                </a:solidFill>
                <a:effectLst/>
                <a:latin typeface="Lato" panose="020F0502020204030203" pitchFamily="34" charset="0"/>
              </a:rPr>
              <a:t> </a:t>
            </a:r>
          </a:p>
          <a:p>
            <a:endParaRPr lang="en-US" b="1" dirty="0">
              <a:solidFill>
                <a:srgbClr val="737373"/>
              </a:solidFill>
              <a:latin typeface="Lato" panose="020F0502020204030203" pitchFamily="34" charset="0"/>
            </a:endParaRPr>
          </a:p>
          <a:p>
            <a:r>
              <a:rPr lang="en-US" b="1" dirty="0"/>
              <a:t>Case Study with Presentation and Questioning </a:t>
            </a:r>
          </a:p>
          <a:p>
            <a:r>
              <a:rPr lang="en-US" b="0" i="0" dirty="0">
                <a:solidFill>
                  <a:srgbClr val="737373"/>
                </a:solidFill>
                <a:effectLst/>
                <a:latin typeface="Lato" panose="020F0502020204030203" pitchFamily="34" charset="0"/>
              </a:rPr>
              <a:t>The case study report will be based on a case study that the apprentice has done with an individual child or group of children. The apprentice will scope out the case study and present it to the EPAO. The observations, analysis and preparation of the case study report and presentation will typically take 12 weeks.  The Case study report will be 4000 words</a:t>
            </a:r>
            <a:endParaRPr lang="en-GB" dirty="0"/>
          </a:p>
        </p:txBody>
      </p:sp>
    </p:spTree>
    <p:extLst>
      <p:ext uri="{BB962C8B-B14F-4D97-AF65-F5344CB8AC3E}">
        <p14:creationId xmlns:p14="http://schemas.microsoft.com/office/powerpoint/2010/main" val="3413180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122">
            <a:extLst>
              <a:ext uri="{FF2B5EF4-FFF2-40B4-BE49-F238E27FC236}">
                <a16:creationId xmlns:a16="http://schemas.microsoft.com/office/drawing/2014/main" id="{63F4332E-3188-BF4F-9D63-C6933CD98F52}"/>
              </a:ext>
            </a:extLst>
          </p:cNvPr>
          <p:cNvSpPr>
            <a:spLocks noChangeArrowheads="1"/>
          </p:cNvSpPr>
          <p:nvPr/>
        </p:nvSpPr>
        <p:spPr bwMode="auto">
          <a:xfrm>
            <a:off x="6004307" y="1777195"/>
            <a:ext cx="2169109" cy="463532"/>
          </a:xfrm>
          <a:custGeom>
            <a:avLst/>
            <a:gdLst>
              <a:gd name="connsiteX0" fmla="*/ 0 w 4338217"/>
              <a:gd name="connsiteY0" fmla="*/ 774502 h 927064"/>
              <a:gd name="connsiteX1" fmla="*/ 37167 w 4338217"/>
              <a:gd name="connsiteY1" fmla="*/ 774502 h 927064"/>
              <a:gd name="connsiteX2" fmla="*/ 37167 w 4338217"/>
              <a:gd name="connsiteY2" fmla="*/ 927064 h 927064"/>
              <a:gd name="connsiteX3" fmla="*/ 0 w 4338217"/>
              <a:gd name="connsiteY3" fmla="*/ 927064 h 927064"/>
              <a:gd name="connsiteX4" fmla="*/ 4300967 w 4338217"/>
              <a:gd name="connsiteY4" fmla="*/ 576756 h 927064"/>
              <a:gd name="connsiteX5" fmla="*/ 4338217 w 4338217"/>
              <a:gd name="connsiteY5" fmla="*/ 576756 h 927064"/>
              <a:gd name="connsiteX6" fmla="*/ 4338217 w 4338217"/>
              <a:gd name="connsiteY6" fmla="*/ 729318 h 927064"/>
              <a:gd name="connsiteX7" fmla="*/ 4300967 w 4338217"/>
              <a:gd name="connsiteY7" fmla="*/ 729318 h 927064"/>
              <a:gd name="connsiteX8" fmla="*/ 0 w 4338217"/>
              <a:gd name="connsiteY8" fmla="*/ 472392 h 927064"/>
              <a:gd name="connsiteX9" fmla="*/ 37167 w 4338217"/>
              <a:gd name="connsiteY9" fmla="*/ 472392 h 927064"/>
              <a:gd name="connsiteX10" fmla="*/ 37167 w 4338217"/>
              <a:gd name="connsiteY10" fmla="*/ 624944 h 927064"/>
              <a:gd name="connsiteX11" fmla="*/ 0 w 4338217"/>
              <a:gd name="connsiteY11" fmla="*/ 624944 h 927064"/>
              <a:gd name="connsiteX12" fmla="*/ 4328010 w 4338217"/>
              <a:gd name="connsiteY12" fmla="*/ 269152 h 927064"/>
              <a:gd name="connsiteX13" fmla="*/ 4338151 w 4338217"/>
              <a:gd name="connsiteY13" fmla="*/ 349129 h 927064"/>
              <a:gd name="connsiteX14" fmla="*/ 4338151 w 4338217"/>
              <a:gd name="connsiteY14" fmla="*/ 421724 h 927064"/>
              <a:gd name="connsiteX15" fmla="*/ 4298854 w 4338217"/>
              <a:gd name="connsiteY15" fmla="*/ 421724 h 927064"/>
              <a:gd name="connsiteX16" fmla="*/ 4298854 w 4338217"/>
              <a:gd name="connsiteY16" fmla="*/ 349129 h 927064"/>
              <a:gd name="connsiteX17" fmla="*/ 4289981 w 4338217"/>
              <a:gd name="connsiteY17" fmla="*/ 276535 h 927064"/>
              <a:gd name="connsiteX18" fmla="*/ 49189 w 4338217"/>
              <a:gd name="connsiteY18" fmla="*/ 164788 h 927064"/>
              <a:gd name="connsiteX19" fmla="*/ 81162 w 4338217"/>
              <a:gd name="connsiteY19" fmla="*/ 186280 h 927064"/>
              <a:gd name="connsiteX20" fmla="*/ 35662 w 4338217"/>
              <a:gd name="connsiteY20" fmla="*/ 322817 h 927064"/>
              <a:gd name="connsiteX21" fmla="*/ 0 w 4338217"/>
              <a:gd name="connsiteY21" fmla="*/ 319024 h 927064"/>
              <a:gd name="connsiteX22" fmla="*/ 49189 w 4338217"/>
              <a:gd name="connsiteY22" fmla="*/ 164788 h 927064"/>
              <a:gd name="connsiteX23" fmla="*/ 4128982 w 4338217"/>
              <a:gd name="connsiteY23" fmla="*/ 27463 h 927064"/>
              <a:gd name="connsiteX24" fmla="*/ 4255793 w 4338217"/>
              <a:gd name="connsiteY24" fmla="*/ 122413 h 927064"/>
              <a:gd name="connsiteX25" fmla="*/ 4227476 w 4338217"/>
              <a:gd name="connsiteY25" fmla="*/ 147075 h 927064"/>
              <a:gd name="connsiteX26" fmla="*/ 4114208 w 4338217"/>
              <a:gd name="connsiteY26" fmla="*/ 61990 h 927064"/>
              <a:gd name="connsiteX27" fmla="*/ 3823084 w 4338217"/>
              <a:gd name="connsiteY27" fmla="*/ 0 h 927064"/>
              <a:gd name="connsiteX28" fmla="*/ 3975636 w 4338217"/>
              <a:gd name="connsiteY28" fmla="*/ 0 h 927064"/>
              <a:gd name="connsiteX29" fmla="*/ 3975636 w 4338217"/>
              <a:gd name="connsiteY29" fmla="*/ 37248 h 927064"/>
              <a:gd name="connsiteX30" fmla="*/ 3823084 w 4338217"/>
              <a:gd name="connsiteY30" fmla="*/ 37248 h 927064"/>
              <a:gd name="connsiteX31" fmla="*/ 3515479 w 4338217"/>
              <a:gd name="connsiteY31" fmla="*/ 0 h 927064"/>
              <a:gd name="connsiteX32" fmla="*/ 3668041 w 4338217"/>
              <a:gd name="connsiteY32" fmla="*/ 0 h 927064"/>
              <a:gd name="connsiteX33" fmla="*/ 3668041 w 4338217"/>
              <a:gd name="connsiteY33" fmla="*/ 37248 h 927064"/>
              <a:gd name="connsiteX34" fmla="*/ 3515479 w 4338217"/>
              <a:gd name="connsiteY34" fmla="*/ 37248 h 927064"/>
              <a:gd name="connsiteX35" fmla="*/ 3213366 w 4338217"/>
              <a:gd name="connsiteY35" fmla="*/ 0 h 927064"/>
              <a:gd name="connsiteX36" fmla="*/ 3365918 w 4338217"/>
              <a:gd name="connsiteY36" fmla="*/ 0 h 927064"/>
              <a:gd name="connsiteX37" fmla="*/ 3365918 w 4338217"/>
              <a:gd name="connsiteY37" fmla="*/ 37248 h 927064"/>
              <a:gd name="connsiteX38" fmla="*/ 3213366 w 4338217"/>
              <a:gd name="connsiteY38" fmla="*/ 37248 h 927064"/>
              <a:gd name="connsiteX39" fmla="*/ 2905762 w 4338217"/>
              <a:gd name="connsiteY39" fmla="*/ 0 h 927064"/>
              <a:gd name="connsiteX40" fmla="*/ 3058314 w 4338217"/>
              <a:gd name="connsiteY40" fmla="*/ 0 h 927064"/>
              <a:gd name="connsiteX41" fmla="*/ 3058314 w 4338217"/>
              <a:gd name="connsiteY41" fmla="*/ 37248 h 927064"/>
              <a:gd name="connsiteX42" fmla="*/ 2905762 w 4338217"/>
              <a:gd name="connsiteY42" fmla="*/ 37248 h 927064"/>
              <a:gd name="connsiteX43" fmla="*/ 2603652 w 4338217"/>
              <a:gd name="connsiteY43" fmla="*/ 0 h 927064"/>
              <a:gd name="connsiteX44" fmla="*/ 2756214 w 4338217"/>
              <a:gd name="connsiteY44" fmla="*/ 0 h 927064"/>
              <a:gd name="connsiteX45" fmla="*/ 2756214 w 4338217"/>
              <a:gd name="connsiteY45" fmla="*/ 37248 h 927064"/>
              <a:gd name="connsiteX46" fmla="*/ 2603652 w 4338217"/>
              <a:gd name="connsiteY46" fmla="*/ 37248 h 927064"/>
              <a:gd name="connsiteX47" fmla="*/ 2296047 w 4338217"/>
              <a:gd name="connsiteY47" fmla="*/ 0 h 927064"/>
              <a:gd name="connsiteX48" fmla="*/ 2448599 w 4338217"/>
              <a:gd name="connsiteY48" fmla="*/ 0 h 927064"/>
              <a:gd name="connsiteX49" fmla="*/ 2448599 w 4338217"/>
              <a:gd name="connsiteY49" fmla="*/ 37248 h 927064"/>
              <a:gd name="connsiteX50" fmla="*/ 2296047 w 4338217"/>
              <a:gd name="connsiteY50" fmla="*/ 37248 h 927064"/>
              <a:gd name="connsiteX51" fmla="*/ 1993934 w 4338217"/>
              <a:gd name="connsiteY51" fmla="*/ 0 h 927064"/>
              <a:gd name="connsiteX52" fmla="*/ 2146496 w 4338217"/>
              <a:gd name="connsiteY52" fmla="*/ 0 h 927064"/>
              <a:gd name="connsiteX53" fmla="*/ 2146496 w 4338217"/>
              <a:gd name="connsiteY53" fmla="*/ 37248 h 927064"/>
              <a:gd name="connsiteX54" fmla="*/ 1993934 w 4338217"/>
              <a:gd name="connsiteY54" fmla="*/ 37248 h 927064"/>
              <a:gd name="connsiteX55" fmla="*/ 1686330 w 4338217"/>
              <a:gd name="connsiteY55" fmla="*/ 0 h 927064"/>
              <a:gd name="connsiteX56" fmla="*/ 1838882 w 4338217"/>
              <a:gd name="connsiteY56" fmla="*/ 0 h 927064"/>
              <a:gd name="connsiteX57" fmla="*/ 1838882 w 4338217"/>
              <a:gd name="connsiteY57" fmla="*/ 37248 h 927064"/>
              <a:gd name="connsiteX58" fmla="*/ 1686330 w 4338217"/>
              <a:gd name="connsiteY58" fmla="*/ 37248 h 927064"/>
              <a:gd name="connsiteX59" fmla="*/ 1384220 w 4338217"/>
              <a:gd name="connsiteY59" fmla="*/ 0 h 927064"/>
              <a:gd name="connsiteX60" fmla="*/ 1536772 w 4338217"/>
              <a:gd name="connsiteY60" fmla="*/ 0 h 927064"/>
              <a:gd name="connsiteX61" fmla="*/ 1536772 w 4338217"/>
              <a:gd name="connsiteY61" fmla="*/ 37248 h 927064"/>
              <a:gd name="connsiteX62" fmla="*/ 1384220 w 4338217"/>
              <a:gd name="connsiteY62" fmla="*/ 37248 h 927064"/>
              <a:gd name="connsiteX63" fmla="*/ 1076616 w 4338217"/>
              <a:gd name="connsiteY63" fmla="*/ 0 h 927064"/>
              <a:gd name="connsiteX64" fmla="*/ 1229178 w 4338217"/>
              <a:gd name="connsiteY64" fmla="*/ 0 h 927064"/>
              <a:gd name="connsiteX65" fmla="*/ 1229178 w 4338217"/>
              <a:gd name="connsiteY65" fmla="*/ 37248 h 927064"/>
              <a:gd name="connsiteX66" fmla="*/ 1076616 w 4338217"/>
              <a:gd name="connsiteY66" fmla="*/ 37248 h 927064"/>
              <a:gd name="connsiteX67" fmla="*/ 774502 w 4338217"/>
              <a:gd name="connsiteY67" fmla="*/ 0 h 927064"/>
              <a:gd name="connsiteX68" fmla="*/ 927054 w 4338217"/>
              <a:gd name="connsiteY68" fmla="*/ 0 h 927064"/>
              <a:gd name="connsiteX69" fmla="*/ 927054 w 4338217"/>
              <a:gd name="connsiteY69" fmla="*/ 37248 h 927064"/>
              <a:gd name="connsiteX70" fmla="*/ 774502 w 4338217"/>
              <a:gd name="connsiteY70" fmla="*/ 37248 h 927064"/>
              <a:gd name="connsiteX71" fmla="*/ 466898 w 4338217"/>
              <a:gd name="connsiteY71" fmla="*/ 0 h 927064"/>
              <a:gd name="connsiteX72" fmla="*/ 619450 w 4338217"/>
              <a:gd name="connsiteY72" fmla="*/ 0 h 927064"/>
              <a:gd name="connsiteX73" fmla="*/ 619450 w 4338217"/>
              <a:gd name="connsiteY73" fmla="*/ 37248 h 927064"/>
              <a:gd name="connsiteX74" fmla="*/ 466898 w 4338217"/>
              <a:gd name="connsiteY74" fmla="*/ 37248 h 927064"/>
              <a:gd name="connsiteX75" fmla="*/ 314899 w 4338217"/>
              <a:gd name="connsiteY75" fmla="*/ 0 h 927064"/>
              <a:gd name="connsiteX76" fmla="*/ 317360 w 4338217"/>
              <a:gd name="connsiteY76" fmla="*/ 38122 h 927064"/>
              <a:gd name="connsiteX77" fmla="*/ 184475 w 4338217"/>
              <a:gd name="connsiteY77" fmla="*/ 81163 h 927064"/>
              <a:gd name="connsiteX78" fmla="*/ 164788 w 4338217"/>
              <a:gd name="connsiteY78" fmla="*/ 50419 h 927064"/>
              <a:gd name="connsiteX79" fmla="*/ 314899 w 4338217"/>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38217" h="927064">
                <a:moveTo>
                  <a:pt x="0" y="774502"/>
                </a:moveTo>
                <a:lnTo>
                  <a:pt x="37167" y="774502"/>
                </a:lnTo>
                <a:lnTo>
                  <a:pt x="37167" y="927064"/>
                </a:lnTo>
                <a:lnTo>
                  <a:pt x="0" y="927064"/>
                </a:lnTo>
                <a:close/>
                <a:moveTo>
                  <a:pt x="4300967" y="576756"/>
                </a:moveTo>
                <a:lnTo>
                  <a:pt x="4338217" y="576756"/>
                </a:lnTo>
                <a:lnTo>
                  <a:pt x="4338217" y="729318"/>
                </a:lnTo>
                <a:lnTo>
                  <a:pt x="4300967" y="729318"/>
                </a:lnTo>
                <a:close/>
                <a:moveTo>
                  <a:pt x="0" y="472392"/>
                </a:moveTo>
                <a:lnTo>
                  <a:pt x="37167" y="472392"/>
                </a:lnTo>
                <a:lnTo>
                  <a:pt x="37167" y="624944"/>
                </a:lnTo>
                <a:lnTo>
                  <a:pt x="0" y="624944"/>
                </a:lnTo>
                <a:close/>
                <a:moveTo>
                  <a:pt x="4328010" y="269152"/>
                </a:moveTo>
                <a:cubicBezTo>
                  <a:pt x="4334348" y="294991"/>
                  <a:pt x="4338151" y="322060"/>
                  <a:pt x="4338151" y="349129"/>
                </a:cubicBezTo>
                <a:lnTo>
                  <a:pt x="4338151" y="421724"/>
                </a:lnTo>
                <a:lnTo>
                  <a:pt x="4298854" y="421724"/>
                </a:lnTo>
                <a:lnTo>
                  <a:pt x="4298854" y="349129"/>
                </a:lnTo>
                <a:cubicBezTo>
                  <a:pt x="4298854" y="325751"/>
                  <a:pt x="4296319" y="301143"/>
                  <a:pt x="4289981" y="276535"/>
                </a:cubicBezTo>
                <a:close/>
                <a:moveTo>
                  <a:pt x="49189" y="164788"/>
                </a:moveTo>
                <a:lnTo>
                  <a:pt x="81162" y="186280"/>
                </a:lnTo>
                <a:cubicBezTo>
                  <a:pt x="55338" y="228000"/>
                  <a:pt x="39351" y="273512"/>
                  <a:pt x="35662" y="322817"/>
                </a:cubicBezTo>
                <a:lnTo>
                  <a:pt x="0" y="319024"/>
                </a:lnTo>
                <a:cubicBezTo>
                  <a:pt x="3689" y="264662"/>
                  <a:pt x="22135" y="211565"/>
                  <a:pt x="49189" y="164788"/>
                </a:cubicBezTo>
                <a:close/>
                <a:moveTo>
                  <a:pt x="4128982" y="27463"/>
                </a:moveTo>
                <a:cubicBezTo>
                  <a:pt x="4178229" y="48426"/>
                  <a:pt x="4222551" y="81720"/>
                  <a:pt x="4255793" y="122413"/>
                </a:cubicBezTo>
                <a:lnTo>
                  <a:pt x="4227476" y="147075"/>
                </a:lnTo>
                <a:cubicBezTo>
                  <a:pt x="4196697" y="110082"/>
                  <a:pt x="4158530" y="81720"/>
                  <a:pt x="4114208" y="61990"/>
                </a:cubicBezTo>
                <a:close/>
                <a:moveTo>
                  <a:pt x="3823084" y="0"/>
                </a:moveTo>
                <a:lnTo>
                  <a:pt x="3975636" y="0"/>
                </a:lnTo>
                <a:lnTo>
                  <a:pt x="3975636" y="37248"/>
                </a:lnTo>
                <a:lnTo>
                  <a:pt x="3823084" y="37248"/>
                </a:lnTo>
                <a:close/>
                <a:moveTo>
                  <a:pt x="3515479" y="0"/>
                </a:moveTo>
                <a:lnTo>
                  <a:pt x="3668041" y="0"/>
                </a:lnTo>
                <a:lnTo>
                  <a:pt x="3668041" y="37248"/>
                </a:lnTo>
                <a:lnTo>
                  <a:pt x="3515479" y="37248"/>
                </a:lnTo>
                <a:close/>
                <a:moveTo>
                  <a:pt x="3213366" y="0"/>
                </a:moveTo>
                <a:lnTo>
                  <a:pt x="3365918" y="0"/>
                </a:lnTo>
                <a:lnTo>
                  <a:pt x="3365918" y="37248"/>
                </a:lnTo>
                <a:lnTo>
                  <a:pt x="3213366" y="37248"/>
                </a:lnTo>
                <a:close/>
                <a:moveTo>
                  <a:pt x="2905762" y="0"/>
                </a:moveTo>
                <a:lnTo>
                  <a:pt x="3058314" y="0"/>
                </a:lnTo>
                <a:lnTo>
                  <a:pt x="3058314" y="37248"/>
                </a:lnTo>
                <a:lnTo>
                  <a:pt x="2905762" y="37248"/>
                </a:lnTo>
                <a:close/>
                <a:moveTo>
                  <a:pt x="2603652" y="0"/>
                </a:moveTo>
                <a:lnTo>
                  <a:pt x="2756214" y="0"/>
                </a:lnTo>
                <a:lnTo>
                  <a:pt x="2756214" y="37248"/>
                </a:lnTo>
                <a:lnTo>
                  <a:pt x="2603652" y="37248"/>
                </a:lnTo>
                <a:close/>
                <a:moveTo>
                  <a:pt x="2296047" y="0"/>
                </a:moveTo>
                <a:lnTo>
                  <a:pt x="2448599" y="0"/>
                </a:lnTo>
                <a:lnTo>
                  <a:pt x="2448599" y="37248"/>
                </a:lnTo>
                <a:lnTo>
                  <a:pt x="2296047" y="37248"/>
                </a:lnTo>
                <a:close/>
                <a:moveTo>
                  <a:pt x="1993934" y="0"/>
                </a:moveTo>
                <a:lnTo>
                  <a:pt x="2146496" y="0"/>
                </a:lnTo>
                <a:lnTo>
                  <a:pt x="2146496" y="37248"/>
                </a:lnTo>
                <a:lnTo>
                  <a:pt x="1993934" y="37248"/>
                </a:lnTo>
                <a:close/>
                <a:moveTo>
                  <a:pt x="1686330" y="0"/>
                </a:moveTo>
                <a:lnTo>
                  <a:pt x="1838882" y="0"/>
                </a:lnTo>
                <a:lnTo>
                  <a:pt x="1838882" y="37248"/>
                </a:lnTo>
                <a:lnTo>
                  <a:pt x="1686330" y="37248"/>
                </a:lnTo>
                <a:close/>
                <a:moveTo>
                  <a:pt x="1384220" y="0"/>
                </a:moveTo>
                <a:lnTo>
                  <a:pt x="1536772" y="0"/>
                </a:lnTo>
                <a:lnTo>
                  <a:pt x="1536772" y="37248"/>
                </a:lnTo>
                <a:lnTo>
                  <a:pt x="1384220" y="37248"/>
                </a:lnTo>
                <a:close/>
                <a:moveTo>
                  <a:pt x="1076616" y="0"/>
                </a:moveTo>
                <a:lnTo>
                  <a:pt x="1229178" y="0"/>
                </a:lnTo>
                <a:lnTo>
                  <a:pt x="1229178" y="37248"/>
                </a:lnTo>
                <a:lnTo>
                  <a:pt x="1076616" y="37248"/>
                </a:lnTo>
                <a:close/>
                <a:moveTo>
                  <a:pt x="774502" y="0"/>
                </a:moveTo>
                <a:lnTo>
                  <a:pt x="927054" y="0"/>
                </a:lnTo>
                <a:lnTo>
                  <a:pt x="927054" y="37248"/>
                </a:lnTo>
                <a:lnTo>
                  <a:pt x="774502" y="37248"/>
                </a:lnTo>
                <a:close/>
                <a:moveTo>
                  <a:pt x="466898" y="0"/>
                </a:moveTo>
                <a:lnTo>
                  <a:pt x="619450" y="0"/>
                </a:lnTo>
                <a:lnTo>
                  <a:pt x="619450" y="37248"/>
                </a:lnTo>
                <a:lnTo>
                  <a:pt x="466898" y="37248"/>
                </a:lnTo>
                <a:close/>
                <a:moveTo>
                  <a:pt x="314899" y="0"/>
                </a:moveTo>
                <a:lnTo>
                  <a:pt x="317360" y="38122"/>
                </a:lnTo>
                <a:cubicBezTo>
                  <a:pt x="270604" y="41811"/>
                  <a:pt x="225078" y="56568"/>
                  <a:pt x="184475" y="81163"/>
                </a:cubicBezTo>
                <a:lnTo>
                  <a:pt x="164788" y="50419"/>
                </a:lnTo>
                <a:cubicBezTo>
                  <a:pt x="209083" y="22135"/>
                  <a:pt x="261991" y="4919"/>
                  <a:pt x="314899" y="0"/>
                </a:cubicBezTo>
                <a:close/>
              </a:path>
            </a:pathLst>
          </a:custGeom>
          <a:solidFill>
            <a:schemeClr val="accent6"/>
          </a:solidFill>
          <a:ln>
            <a:noFill/>
          </a:ln>
          <a:effectLst/>
        </p:spPr>
        <p:txBody>
          <a:bodyPr wrap="square" anchor="ctr">
            <a:noAutofit/>
          </a:bodyPr>
          <a:lstStyle/>
          <a:p>
            <a:endParaRPr lang="en-US" sz="900"/>
          </a:p>
        </p:txBody>
      </p:sp>
      <p:sp>
        <p:nvSpPr>
          <p:cNvPr id="5" name="Freeform: Shape 121">
            <a:extLst>
              <a:ext uri="{FF2B5EF4-FFF2-40B4-BE49-F238E27FC236}">
                <a16:creationId xmlns:a16="http://schemas.microsoft.com/office/drawing/2014/main" id="{A8F88457-E462-BE4F-882A-2615FD062DC2}"/>
              </a:ext>
            </a:extLst>
          </p:cNvPr>
          <p:cNvSpPr>
            <a:spLocks noChangeArrowheads="1"/>
          </p:cNvSpPr>
          <p:nvPr/>
        </p:nvSpPr>
        <p:spPr bwMode="auto">
          <a:xfrm>
            <a:off x="1697846" y="1777195"/>
            <a:ext cx="2171855" cy="463532"/>
          </a:xfrm>
          <a:custGeom>
            <a:avLst/>
            <a:gdLst>
              <a:gd name="connsiteX0" fmla="*/ 0 w 4343709"/>
              <a:gd name="connsiteY0" fmla="*/ 774502 h 927064"/>
              <a:gd name="connsiteX1" fmla="*/ 37247 w 4343709"/>
              <a:gd name="connsiteY1" fmla="*/ 774502 h 927064"/>
              <a:gd name="connsiteX2" fmla="*/ 37247 w 4343709"/>
              <a:gd name="connsiteY2" fmla="*/ 927064 h 927064"/>
              <a:gd name="connsiteX3" fmla="*/ 0 w 4343709"/>
              <a:gd name="connsiteY3" fmla="*/ 927064 h 927064"/>
              <a:gd name="connsiteX4" fmla="*/ 4306461 w 4343709"/>
              <a:gd name="connsiteY4" fmla="*/ 576756 h 927064"/>
              <a:gd name="connsiteX5" fmla="*/ 4343709 w 4343709"/>
              <a:gd name="connsiteY5" fmla="*/ 576756 h 927064"/>
              <a:gd name="connsiteX6" fmla="*/ 4343709 w 4343709"/>
              <a:gd name="connsiteY6" fmla="*/ 729318 h 927064"/>
              <a:gd name="connsiteX7" fmla="*/ 4306461 w 4343709"/>
              <a:gd name="connsiteY7" fmla="*/ 729318 h 927064"/>
              <a:gd name="connsiteX8" fmla="*/ 0 w 4343709"/>
              <a:gd name="connsiteY8" fmla="*/ 472392 h 927064"/>
              <a:gd name="connsiteX9" fmla="*/ 37247 w 4343709"/>
              <a:gd name="connsiteY9" fmla="*/ 472392 h 927064"/>
              <a:gd name="connsiteX10" fmla="*/ 37247 w 4343709"/>
              <a:gd name="connsiteY10" fmla="*/ 624944 h 927064"/>
              <a:gd name="connsiteX11" fmla="*/ 0 w 4343709"/>
              <a:gd name="connsiteY11" fmla="*/ 624944 h 927064"/>
              <a:gd name="connsiteX12" fmla="*/ 4334503 w 4343709"/>
              <a:gd name="connsiteY12" fmla="*/ 269152 h 927064"/>
              <a:gd name="connsiteX13" fmla="*/ 4343609 w 4343709"/>
              <a:gd name="connsiteY13" fmla="*/ 349129 h 927064"/>
              <a:gd name="connsiteX14" fmla="*/ 4343609 w 4343709"/>
              <a:gd name="connsiteY14" fmla="*/ 421724 h 927064"/>
              <a:gd name="connsiteX15" fmla="*/ 4303281 w 4343709"/>
              <a:gd name="connsiteY15" fmla="*/ 421724 h 927064"/>
              <a:gd name="connsiteX16" fmla="*/ 4303281 w 4343709"/>
              <a:gd name="connsiteY16" fmla="*/ 349129 h 927064"/>
              <a:gd name="connsiteX17" fmla="*/ 4295475 w 4343709"/>
              <a:gd name="connsiteY17" fmla="*/ 276535 h 927064"/>
              <a:gd name="connsiteX18" fmla="*/ 55171 w 4343709"/>
              <a:gd name="connsiteY18" fmla="*/ 164788 h 927064"/>
              <a:gd name="connsiteX19" fmla="*/ 86675 w 4343709"/>
              <a:gd name="connsiteY19" fmla="*/ 186280 h 927064"/>
              <a:gd name="connsiteX20" fmla="*/ 41842 w 4343709"/>
              <a:gd name="connsiteY20" fmla="*/ 322817 h 927064"/>
              <a:gd name="connsiteX21" fmla="*/ 5491 w 4343709"/>
              <a:gd name="connsiteY21" fmla="*/ 319024 h 927064"/>
              <a:gd name="connsiteX22" fmla="*/ 55171 w 4343709"/>
              <a:gd name="connsiteY22" fmla="*/ 164788 h 927064"/>
              <a:gd name="connsiteX23" fmla="*/ 4135707 w 4343709"/>
              <a:gd name="connsiteY23" fmla="*/ 27463 h 927064"/>
              <a:gd name="connsiteX24" fmla="*/ 4261287 w 4343709"/>
              <a:gd name="connsiteY24" fmla="*/ 122413 h 927064"/>
              <a:gd name="connsiteX25" fmla="*/ 4232970 w 4343709"/>
              <a:gd name="connsiteY25" fmla="*/ 147075 h 927064"/>
              <a:gd name="connsiteX26" fmla="*/ 4119702 w 4343709"/>
              <a:gd name="connsiteY26" fmla="*/ 61990 h 927064"/>
              <a:gd name="connsiteX27" fmla="*/ 3828574 w 4343709"/>
              <a:gd name="connsiteY27" fmla="*/ 0 h 927064"/>
              <a:gd name="connsiteX28" fmla="*/ 3981136 w 4343709"/>
              <a:gd name="connsiteY28" fmla="*/ 0 h 927064"/>
              <a:gd name="connsiteX29" fmla="*/ 3981136 w 4343709"/>
              <a:gd name="connsiteY29" fmla="*/ 37248 h 927064"/>
              <a:gd name="connsiteX30" fmla="*/ 3828574 w 4343709"/>
              <a:gd name="connsiteY30" fmla="*/ 37248 h 927064"/>
              <a:gd name="connsiteX31" fmla="*/ 3520970 w 4343709"/>
              <a:gd name="connsiteY31" fmla="*/ 0 h 927064"/>
              <a:gd name="connsiteX32" fmla="*/ 3673522 w 4343709"/>
              <a:gd name="connsiteY32" fmla="*/ 0 h 927064"/>
              <a:gd name="connsiteX33" fmla="*/ 3673522 w 4343709"/>
              <a:gd name="connsiteY33" fmla="*/ 37248 h 927064"/>
              <a:gd name="connsiteX34" fmla="*/ 3520970 w 4343709"/>
              <a:gd name="connsiteY34" fmla="*/ 37248 h 927064"/>
              <a:gd name="connsiteX35" fmla="*/ 3218860 w 4343709"/>
              <a:gd name="connsiteY35" fmla="*/ 0 h 927064"/>
              <a:gd name="connsiteX36" fmla="*/ 3371412 w 4343709"/>
              <a:gd name="connsiteY36" fmla="*/ 0 h 927064"/>
              <a:gd name="connsiteX37" fmla="*/ 3371412 w 4343709"/>
              <a:gd name="connsiteY37" fmla="*/ 37248 h 927064"/>
              <a:gd name="connsiteX38" fmla="*/ 3218860 w 4343709"/>
              <a:gd name="connsiteY38" fmla="*/ 37248 h 927064"/>
              <a:gd name="connsiteX39" fmla="*/ 2911256 w 4343709"/>
              <a:gd name="connsiteY39" fmla="*/ 0 h 927064"/>
              <a:gd name="connsiteX40" fmla="*/ 3063818 w 4343709"/>
              <a:gd name="connsiteY40" fmla="*/ 0 h 927064"/>
              <a:gd name="connsiteX41" fmla="*/ 3063818 w 4343709"/>
              <a:gd name="connsiteY41" fmla="*/ 37248 h 927064"/>
              <a:gd name="connsiteX42" fmla="*/ 2911256 w 4343709"/>
              <a:gd name="connsiteY42" fmla="*/ 37248 h 927064"/>
              <a:gd name="connsiteX43" fmla="*/ 2609142 w 4343709"/>
              <a:gd name="connsiteY43" fmla="*/ 0 h 927064"/>
              <a:gd name="connsiteX44" fmla="*/ 2761694 w 4343709"/>
              <a:gd name="connsiteY44" fmla="*/ 0 h 927064"/>
              <a:gd name="connsiteX45" fmla="*/ 2761694 w 4343709"/>
              <a:gd name="connsiteY45" fmla="*/ 37248 h 927064"/>
              <a:gd name="connsiteX46" fmla="*/ 2609142 w 4343709"/>
              <a:gd name="connsiteY46" fmla="*/ 37248 h 927064"/>
              <a:gd name="connsiteX47" fmla="*/ 2301538 w 4343709"/>
              <a:gd name="connsiteY47" fmla="*/ 0 h 927064"/>
              <a:gd name="connsiteX48" fmla="*/ 2454090 w 4343709"/>
              <a:gd name="connsiteY48" fmla="*/ 0 h 927064"/>
              <a:gd name="connsiteX49" fmla="*/ 2454090 w 4343709"/>
              <a:gd name="connsiteY49" fmla="*/ 37248 h 927064"/>
              <a:gd name="connsiteX50" fmla="*/ 2301538 w 4343709"/>
              <a:gd name="connsiteY50" fmla="*/ 37248 h 927064"/>
              <a:gd name="connsiteX51" fmla="*/ 1999428 w 4343709"/>
              <a:gd name="connsiteY51" fmla="*/ 0 h 927064"/>
              <a:gd name="connsiteX52" fmla="*/ 2151990 w 4343709"/>
              <a:gd name="connsiteY52" fmla="*/ 0 h 927064"/>
              <a:gd name="connsiteX53" fmla="*/ 2151990 w 4343709"/>
              <a:gd name="connsiteY53" fmla="*/ 37248 h 927064"/>
              <a:gd name="connsiteX54" fmla="*/ 1999428 w 4343709"/>
              <a:gd name="connsiteY54" fmla="*/ 37248 h 927064"/>
              <a:gd name="connsiteX55" fmla="*/ 1691824 w 4343709"/>
              <a:gd name="connsiteY55" fmla="*/ 0 h 927064"/>
              <a:gd name="connsiteX56" fmla="*/ 1844376 w 4343709"/>
              <a:gd name="connsiteY56" fmla="*/ 0 h 927064"/>
              <a:gd name="connsiteX57" fmla="*/ 1844376 w 4343709"/>
              <a:gd name="connsiteY57" fmla="*/ 37248 h 927064"/>
              <a:gd name="connsiteX58" fmla="*/ 1691824 w 4343709"/>
              <a:gd name="connsiteY58" fmla="*/ 37248 h 927064"/>
              <a:gd name="connsiteX59" fmla="*/ 1389711 w 4343709"/>
              <a:gd name="connsiteY59" fmla="*/ 0 h 927064"/>
              <a:gd name="connsiteX60" fmla="*/ 1542273 w 4343709"/>
              <a:gd name="connsiteY60" fmla="*/ 0 h 927064"/>
              <a:gd name="connsiteX61" fmla="*/ 1542273 w 4343709"/>
              <a:gd name="connsiteY61" fmla="*/ 37248 h 927064"/>
              <a:gd name="connsiteX62" fmla="*/ 1389711 w 4343709"/>
              <a:gd name="connsiteY62" fmla="*/ 37248 h 927064"/>
              <a:gd name="connsiteX63" fmla="*/ 1082106 w 4343709"/>
              <a:gd name="connsiteY63" fmla="*/ 0 h 927064"/>
              <a:gd name="connsiteX64" fmla="*/ 1234658 w 4343709"/>
              <a:gd name="connsiteY64" fmla="*/ 0 h 927064"/>
              <a:gd name="connsiteX65" fmla="*/ 1234658 w 4343709"/>
              <a:gd name="connsiteY65" fmla="*/ 37248 h 927064"/>
              <a:gd name="connsiteX66" fmla="*/ 1082106 w 4343709"/>
              <a:gd name="connsiteY66" fmla="*/ 37248 h 927064"/>
              <a:gd name="connsiteX67" fmla="*/ 779996 w 4343709"/>
              <a:gd name="connsiteY67" fmla="*/ 0 h 927064"/>
              <a:gd name="connsiteX68" fmla="*/ 932548 w 4343709"/>
              <a:gd name="connsiteY68" fmla="*/ 0 h 927064"/>
              <a:gd name="connsiteX69" fmla="*/ 932548 w 4343709"/>
              <a:gd name="connsiteY69" fmla="*/ 37248 h 927064"/>
              <a:gd name="connsiteX70" fmla="*/ 779996 w 4343709"/>
              <a:gd name="connsiteY70" fmla="*/ 37248 h 927064"/>
              <a:gd name="connsiteX71" fmla="*/ 472392 w 4343709"/>
              <a:gd name="connsiteY71" fmla="*/ 0 h 927064"/>
              <a:gd name="connsiteX72" fmla="*/ 624954 w 4343709"/>
              <a:gd name="connsiteY72" fmla="*/ 0 h 927064"/>
              <a:gd name="connsiteX73" fmla="*/ 624954 w 4343709"/>
              <a:gd name="connsiteY73" fmla="*/ 37248 h 927064"/>
              <a:gd name="connsiteX74" fmla="*/ 472392 w 4343709"/>
              <a:gd name="connsiteY74" fmla="*/ 37248 h 927064"/>
              <a:gd name="connsiteX75" fmla="*/ 320390 w 4343709"/>
              <a:gd name="connsiteY75" fmla="*/ 0 h 927064"/>
              <a:gd name="connsiteX76" fmla="*/ 322850 w 4343709"/>
              <a:gd name="connsiteY76" fmla="*/ 38122 h 927064"/>
              <a:gd name="connsiteX77" fmla="*/ 189966 w 4343709"/>
              <a:gd name="connsiteY77" fmla="*/ 81163 h 927064"/>
              <a:gd name="connsiteX78" fmla="*/ 170279 w 4343709"/>
              <a:gd name="connsiteY78" fmla="*/ 50419 h 927064"/>
              <a:gd name="connsiteX79" fmla="*/ 320390 w 4343709"/>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43709" h="927064">
                <a:moveTo>
                  <a:pt x="0" y="774502"/>
                </a:moveTo>
                <a:lnTo>
                  <a:pt x="37247" y="774502"/>
                </a:lnTo>
                <a:lnTo>
                  <a:pt x="37247" y="927064"/>
                </a:lnTo>
                <a:lnTo>
                  <a:pt x="0" y="927064"/>
                </a:lnTo>
                <a:close/>
                <a:moveTo>
                  <a:pt x="4306461" y="576756"/>
                </a:moveTo>
                <a:lnTo>
                  <a:pt x="4343709" y="576756"/>
                </a:lnTo>
                <a:lnTo>
                  <a:pt x="4343709" y="729318"/>
                </a:lnTo>
                <a:lnTo>
                  <a:pt x="4306461" y="729318"/>
                </a:lnTo>
                <a:close/>
                <a:moveTo>
                  <a:pt x="0" y="472392"/>
                </a:moveTo>
                <a:lnTo>
                  <a:pt x="37247" y="472392"/>
                </a:lnTo>
                <a:lnTo>
                  <a:pt x="37247" y="624944"/>
                </a:lnTo>
                <a:lnTo>
                  <a:pt x="0" y="624944"/>
                </a:lnTo>
                <a:close/>
                <a:moveTo>
                  <a:pt x="4334503" y="269152"/>
                </a:moveTo>
                <a:cubicBezTo>
                  <a:pt x="4339707" y="294991"/>
                  <a:pt x="4343609" y="322060"/>
                  <a:pt x="4343609" y="349129"/>
                </a:cubicBezTo>
                <a:lnTo>
                  <a:pt x="4343609" y="421724"/>
                </a:lnTo>
                <a:lnTo>
                  <a:pt x="4303281" y="421724"/>
                </a:lnTo>
                <a:lnTo>
                  <a:pt x="4303281" y="349129"/>
                </a:lnTo>
                <a:cubicBezTo>
                  <a:pt x="4303281" y="325751"/>
                  <a:pt x="4301980" y="301143"/>
                  <a:pt x="4295475" y="276535"/>
                </a:cubicBezTo>
                <a:close/>
                <a:moveTo>
                  <a:pt x="55171" y="164788"/>
                </a:moveTo>
                <a:lnTo>
                  <a:pt x="86675" y="186280"/>
                </a:lnTo>
                <a:cubicBezTo>
                  <a:pt x="61229" y="228000"/>
                  <a:pt x="46689" y="273512"/>
                  <a:pt x="41842" y="322817"/>
                </a:cubicBezTo>
                <a:lnTo>
                  <a:pt x="5491" y="319024"/>
                </a:lnTo>
                <a:cubicBezTo>
                  <a:pt x="10338" y="264662"/>
                  <a:pt x="27302" y="211565"/>
                  <a:pt x="55171" y="164788"/>
                </a:cubicBezTo>
                <a:close/>
                <a:moveTo>
                  <a:pt x="4135707" y="27463"/>
                </a:moveTo>
                <a:cubicBezTo>
                  <a:pt x="4184954" y="48426"/>
                  <a:pt x="4228045" y="81720"/>
                  <a:pt x="4261287" y="122413"/>
                </a:cubicBezTo>
                <a:lnTo>
                  <a:pt x="4232970" y="147075"/>
                </a:lnTo>
                <a:cubicBezTo>
                  <a:pt x="4202191" y="110082"/>
                  <a:pt x="4164024" y="81720"/>
                  <a:pt x="4119702" y="61990"/>
                </a:cubicBezTo>
                <a:close/>
                <a:moveTo>
                  <a:pt x="3828574" y="0"/>
                </a:moveTo>
                <a:lnTo>
                  <a:pt x="3981136" y="0"/>
                </a:lnTo>
                <a:lnTo>
                  <a:pt x="3981136" y="37248"/>
                </a:lnTo>
                <a:lnTo>
                  <a:pt x="3828574" y="37248"/>
                </a:lnTo>
                <a:close/>
                <a:moveTo>
                  <a:pt x="3520970" y="0"/>
                </a:moveTo>
                <a:lnTo>
                  <a:pt x="3673522" y="0"/>
                </a:lnTo>
                <a:lnTo>
                  <a:pt x="3673522" y="37248"/>
                </a:lnTo>
                <a:lnTo>
                  <a:pt x="3520970" y="37248"/>
                </a:lnTo>
                <a:close/>
                <a:moveTo>
                  <a:pt x="3218860" y="0"/>
                </a:moveTo>
                <a:lnTo>
                  <a:pt x="3371412" y="0"/>
                </a:lnTo>
                <a:lnTo>
                  <a:pt x="3371412" y="37248"/>
                </a:lnTo>
                <a:lnTo>
                  <a:pt x="3218860" y="37248"/>
                </a:lnTo>
                <a:close/>
                <a:moveTo>
                  <a:pt x="2911256" y="0"/>
                </a:moveTo>
                <a:lnTo>
                  <a:pt x="3063818" y="0"/>
                </a:lnTo>
                <a:lnTo>
                  <a:pt x="3063818" y="37248"/>
                </a:lnTo>
                <a:lnTo>
                  <a:pt x="2911256" y="37248"/>
                </a:lnTo>
                <a:close/>
                <a:moveTo>
                  <a:pt x="2609142" y="0"/>
                </a:moveTo>
                <a:lnTo>
                  <a:pt x="2761694" y="0"/>
                </a:lnTo>
                <a:lnTo>
                  <a:pt x="2761694" y="37248"/>
                </a:lnTo>
                <a:lnTo>
                  <a:pt x="2609142" y="37248"/>
                </a:lnTo>
                <a:close/>
                <a:moveTo>
                  <a:pt x="2301538" y="0"/>
                </a:moveTo>
                <a:lnTo>
                  <a:pt x="2454090" y="0"/>
                </a:lnTo>
                <a:lnTo>
                  <a:pt x="2454090" y="37248"/>
                </a:lnTo>
                <a:lnTo>
                  <a:pt x="2301538" y="37248"/>
                </a:lnTo>
                <a:close/>
                <a:moveTo>
                  <a:pt x="1999428" y="0"/>
                </a:moveTo>
                <a:lnTo>
                  <a:pt x="2151990" y="0"/>
                </a:lnTo>
                <a:lnTo>
                  <a:pt x="2151990" y="37248"/>
                </a:lnTo>
                <a:lnTo>
                  <a:pt x="1999428" y="37248"/>
                </a:lnTo>
                <a:close/>
                <a:moveTo>
                  <a:pt x="1691824" y="0"/>
                </a:moveTo>
                <a:lnTo>
                  <a:pt x="1844376" y="0"/>
                </a:lnTo>
                <a:lnTo>
                  <a:pt x="1844376" y="37248"/>
                </a:lnTo>
                <a:lnTo>
                  <a:pt x="1691824" y="37248"/>
                </a:lnTo>
                <a:close/>
                <a:moveTo>
                  <a:pt x="1389711" y="0"/>
                </a:moveTo>
                <a:lnTo>
                  <a:pt x="1542273" y="0"/>
                </a:lnTo>
                <a:lnTo>
                  <a:pt x="1542273" y="37248"/>
                </a:lnTo>
                <a:lnTo>
                  <a:pt x="1389711" y="37248"/>
                </a:lnTo>
                <a:close/>
                <a:moveTo>
                  <a:pt x="1082106" y="0"/>
                </a:moveTo>
                <a:lnTo>
                  <a:pt x="1234658" y="0"/>
                </a:lnTo>
                <a:lnTo>
                  <a:pt x="1234658" y="37248"/>
                </a:lnTo>
                <a:lnTo>
                  <a:pt x="1082106" y="37248"/>
                </a:lnTo>
                <a:close/>
                <a:moveTo>
                  <a:pt x="779996" y="0"/>
                </a:moveTo>
                <a:lnTo>
                  <a:pt x="932548" y="0"/>
                </a:lnTo>
                <a:lnTo>
                  <a:pt x="932548" y="37248"/>
                </a:lnTo>
                <a:lnTo>
                  <a:pt x="779996" y="37248"/>
                </a:lnTo>
                <a:close/>
                <a:moveTo>
                  <a:pt x="472392" y="0"/>
                </a:moveTo>
                <a:lnTo>
                  <a:pt x="624954" y="0"/>
                </a:lnTo>
                <a:lnTo>
                  <a:pt x="624954" y="37248"/>
                </a:lnTo>
                <a:lnTo>
                  <a:pt x="472392" y="37248"/>
                </a:lnTo>
                <a:close/>
                <a:moveTo>
                  <a:pt x="320390" y="0"/>
                </a:moveTo>
                <a:lnTo>
                  <a:pt x="322850" y="38122"/>
                </a:lnTo>
                <a:cubicBezTo>
                  <a:pt x="276095" y="41811"/>
                  <a:pt x="230569" y="56568"/>
                  <a:pt x="189966" y="81163"/>
                </a:cubicBezTo>
                <a:lnTo>
                  <a:pt x="170279" y="50419"/>
                </a:lnTo>
                <a:cubicBezTo>
                  <a:pt x="215804" y="22135"/>
                  <a:pt x="267482" y="4919"/>
                  <a:pt x="320390" y="0"/>
                </a:cubicBezTo>
                <a:close/>
              </a:path>
            </a:pathLst>
          </a:custGeom>
          <a:solidFill>
            <a:schemeClr val="accent6"/>
          </a:solidFill>
          <a:ln>
            <a:noFill/>
          </a:ln>
          <a:effectLst/>
        </p:spPr>
        <p:txBody>
          <a:bodyPr wrap="square" anchor="ctr">
            <a:noAutofit/>
          </a:bodyPr>
          <a:lstStyle/>
          <a:p>
            <a:endParaRPr lang="en-US" sz="900"/>
          </a:p>
        </p:txBody>
      </p:sp>
      <p:sp>
        <p:nvSpPr>
          <p:cNvPr id="6" name="Freeform: Shape 120">
            <a:extLst>
              <a:ext uri="{FF2B5EF4-FFF2-40B4-BE49-F238E27FC236}">
                <a16:creationId xmlns:a16="http://schemas.microsoft.com/office/drawing/2014/main" id="{05135EA6-C336-1241-B8A4-2199804B2D78}"/>
              </a:ext>
            </a:extLst>
          </p:cNvPr>
          <p:cNvSpPr>
            <a:spLocks noChangeArrowheads="1"/>
          </p:cNvSpPr>
          <p:nvPr/>
        </p:nvSpPr>
        <p:spPr bwMode="auto">
          <a:xfrm>
            <a:off x="3840709" y="5155444"/>
            <a:ext cx="2171815" cy="617355"/>
          </a:xfrm>
          <a:custGeom>
            <a:avLst/>
            <a:gdLst>
              <a:gd name="connsiteX0" fmla="*/ 3718716 w 4343629"/>
              <a:gd name="connsiteY0" fmla="*/ 1197459 h 1234709"/>
              <a:gd name="connsiteX1" fmla="*/ 3871278 w 4343629"/>
              <a:gd name="connsiteY1" fmla="*/ 1197459 h 1234709"/>
              <a:gd name="connsiteX2" fmla="*/ 3871278 w 4343629"/>
              <a:gd name="connsiteY2" fmla="*/ 1234709 h 1234709"/>
              <a:gd name="connsiteX3" fmla="*/ 3718716 w 4343629"/>
              <a:gd name="connsiteY3" fmla="*/ 1234709 h 1234709"/>
              <a:gd name="connsiteX4" fmla="*/ 3411112 w 4343629"/>
              <a:gd name="connsiteY4" fmla="*/ 1197459 h 1234709"/>
              <a:gd name="connsiteX5" fmla="*/ 3563664 w 4343629"/>
              <a:gd name="connsiteY5" fmla="*/ 1197459 h 1234709"/>
              <a:gd name="connsiteX6" fmla="*/ 3563664 w 4343629"/>
              <a:gd name="connsiteY6" fmla="*/ 1234709 h 1234709"/>
              <a:gd name="connsiteX7" fmla="*/ 3411112 w 4343629"/>
              <a:gd name="connsiteY7" fmla="*/ 1234709 h 1234709"/>
              <a:gd name="connsiteX8" fmla="*/ 3109002 w 4343629"/>
              <a:gd name="connsiteY8" fmla="*/ 1197459 h 1234709"/>
              <a:gd name="connsiteX9" fmla="*/ 3261564 w 4343629"/>
              <a:gd name="connsiteY9" fmla="*/ 1197459 h 1234709"/>
              <a:gd name="connsiteX10" fmla="*/ 3261564 w 4343629"/>
              <a:gd name="connsiteY10" fmla="*/ 1234709 h 1234709"/>
              <a:gd name="connsiteX11" fmla="*/ 3109002 w 4343629"/>
              <a:gd name="connsiteY11" fmla="*/ 1234709 h 1234709"/>
              <a:gd name="connsiteX12" fmla="*/ 2806889 w 4343629"/>
              <a:gd name="connsiteY12" fmla="*/ 1197459 h 1234709"/>
              <a:gd name="connsiteX13" fmla="*/ 2959441 w 4343629"/>
              <a:gd name="connsiteY13" fmla="*/ 1197459 h 1234709"/>
              <a:gd name="connsiteX14" fmla="*/ 2959441 w 4343629"/>
              <a:gd name="connsiteY14" fmla="*/ 1234709 h 1234709"/>
              <a:gd name="connsiteX15" fmla="*/ 2806889 w 4343629"/>
              <a:gd name="connsiteY15" fmla="*/ 1234709 h 1234709"/>
              <a:gd name="connsiteX16" fmla="*/ 2499285 w 4343629"/>
              <a:gd name="connsiteY16" fmla="*/ 1197459 h 1234709"/>
              <a:gd name="connsiteX17" fmla="*/ 2651837 w 4343629"/>
              <a:gd name="connsiteY17" fmla="*/ 1197459 h 1234709"/>
              <a:gd name="connsiteX18" fmla="*/ 2651837 w 4343629"/>
              <a:gd name="connsiteY18" fmla="*/ 1234709 h 1234709"/>
              <a:gd name="connsiteX19" fmla="*/ 2499285 w 4343629"/>
              <a:gd name="connsiteY19" fmla="*/ 1234709 h 1234709"/>
              <a:gd name="connsiteX20" fmla="*/ 2191680 w 4343629"/>
              <a:gd name="connsiteY20" fmla="*/ 1197459 h 1234709"/>
              <a:gd name="connsiteX21" fmla="*/ 2344242 w 4343629"/>
              <a:gd name="connsiteY21" fmla="*/ 1197459 h 1234709"/>
              <a:gd name="connsiteX22" fmla="*/ 2344242 w 4343629"/>
              <a:gd name="connsiteY22" fmla="*/ 1234709 h 1234709"/>
              <a:gd name="connsiteX23" fmla="*/ 2191680 w 4343629"/>
              <a:gd name="connsiteY23" fmla="*/ 1234709 h 1234709"/>
              <a:gd name="connsiteX24" fmla="*/ 1889570 w 4343629"/>
              <a:gd name="connsiteY24" fmla="*/ 1197459 h 1234709"/>
              <a:gd name="connsiteX25" fmla="*/ 2042122 w 4343629"/>
              <a:gd name="connsiteY25" fmla="*/ 1197459 h 1234709"/>
              <a:gd name="connsiteX26" fmla="*/ 2042122 w 4343629"/>
              <a:gd name="connsiteY26" fmla="*/ 1234709 h 1234709"/>
              <a:gd name="connsiteX27" fmla="*/ 1889570 w 4343629"/>
              <a:gd name="connsiteY27" fmla="*/ 1234709 h 1234709"/>
              <a:gd name="connsiteX28" fmla="*/ 1587457 w 4343629"/>
              <a:gd name="connsiteY28" fmla="*/ 1197459 h 1234709"/>
              <a:gd name="connsiteX29" fmla="*/ 1740009 w 4343629"/>
              <a:gd name="connsiteY29" fmla="*/ 1197459 h 1234709"/>
              <a:gd name="connsiteX30" fmla="*/ 1740009 w 4343629"/>
              <a:gd name="connsiteY30" fmla="*/ 1234709 h 1234709"/>
              <a:gd name="connsiteX31" fmla="*/ 1587457 w 4343629"/>
              <a:gd name="connsiteY31" fmla="*/ 1234709 h 1234709"/>
              <a:gd name="connsiteX32" fmla="*/ 1279853 w 4343629"/>
              <a:gd name="connsiteY32" fmla="*/ 1197459 h 1234709"/>
              <a:gd name="connsiteX33" fmla="*/ 1432415 w 4343629"/>
              <a:gd name="connsiteY33" fmla="*/ 1197459 h 1234709"/>
              <a:gd name="connsiteX34" fmla="*/ 1432415 w 4343629"/>
              <a:gd name="connsiteY34" fmla="*/ 1234709 h 1234709"/>
              <a:gd name="connsiteX35" fmla="*/ 1279853 w 4343629"/>
              <a:gd name="connsiteY35" fmla="*/ 1234709 h 1234709"/>
              <a:gd name="connsiteX36" fmla="*/ 977743 w 4343629"/>
              <a:gd name="connsiteY36" fmla="*/ 1197459 h 1234709"/>
              <a:gd name="connsiteX37" fmla="*/ 1130295 w 4343629"/>
              <a:gd name="connsiteY37" fmla="*/ 1197459 h 1234709"/>
              <a:gd name="connsiteX38" fmla="*/ 1130295 w 4343629"/>
              <a:gd name="connsiteY38" fmla="*/ 1234709 h 1234709"/>
              <a:gd name="connsiteX39" fmla="*/ 977743 w 4343629"/>
              <a:gd name="connsiteY39" fmla="*/ 1234709 h 1234709"/>
              <a:gd name="connsiteX40" fmla="*/ 670139 w 4343629"/>
              <a:gd name="connsiteY40" fmla="*/ 1197459 h 1234709"/>
              <a:gd name="connsiteX41" fmla="*/ 822701 w 4343629"/>
              <a:gd name="connsiteY41" fmla="*/ 1197459 h 1234709"/>
              <a:gd name="connsiteX42" fmla="*/ 822701 w 4343629"/>
              <a:gd name="connsiteY42" fmla="*/ 1234709 h 1234709"/>
              <a:gd name="connsiteX43" fmla="*/ 670139 w 4343629"/>
              <a:gd name="connsiteY43" fmla="*/ 1234709 h 1234709"/>
              <a:gd name="connsiteX44" fmla="*/ 368025 w 4343629"/>
              <a:gd name="connsiteY44" fmla="*/ 1197459 h 1234709"/>
              <a:gd name="connsiteX45" fmla="*/ 520577 w 4343629"/>
              <a:gd name="connsiteY45" fmla="*/ 1197459 h 1234709"/>
              <a:gd name="connsiteX46" fmla="*/ 520577 w 4343629"/>
              <a:gd name="connsiteY46" fmla="*/ 1234709 h 1234709"/>
              <a:gd name="connsiteX47" fmla="*/ 368025 w 4343629"/>
              <a:gd name="connsiteY47" fmla="*/ 1234709 h 1234709"/>
              <a:gd name="connsiteX48" fmla="*/ 4158631 w 4343629"/>
              <a:gd name="connsiteY48" fmla="*/ 1148025 h 1234709"/>
              <a:gd name="connsiteX49" fmla="*/ 4178859 w 4343629"/>
              <a:gd name="connsiteY49" fmla="*/ 1179528 h 1234709"/>
              <a:gd name="connsiteX50" fmla="*/ 4024623 w 4343629"/>
              <a:gd name="connsiteY50" fmla="*/ 1229205 h 1234709"/>
              <a:gd name="connsiteX51" fmla="*/ 4020830 w 4343629"/>
              <a:gd name="connsiteY51" fmla="*/ 1191644 h 1234709"/>
              <a:gd name="connsiteX52" fmla="*/ 4158631 w 4343629"/>
              <a:gd name="connsiteY52" fmla="*/ 1148025 h 1234709"/>
              <a:gd name="connsiteX53" fmla="*/ 110710 w 4343629"/>
              <a:gd name="connsiteY53" fmla="*/ 1082109 h 1234709"/>
              <a:gd name="connsiteX54" fmla="*/ 223978 w 4343629"/>
              <a:gd name="connsiteY54" fmla="*/ 1165961 h 1234709"/>
              <a:gd name="connsiteX55" fmla="*/ 207973 w 4343629"/>
              <a:gd name="connsiteY55" fmla="*/ 1201721 h 1234709"/>
              <a:gd name="connsiteX56" fmla="*/ 82393 w 4343629"/>
              <a:gd name="connsiteY56" fmla="*/ 1106771 h 1234709"/>
              <a:gd name="connsiteX57" fmla="*/ 4302526 w 4343629"/>
              <a:gd name="connsiteY57" fmla="*/ 917321 h 1234709"/>
              <a:gd name="connsiteX58" fmla="*/ 4338190 w 4343629"/>
              <a:gd name="connsiteY58" fmla="*/ 921012 h 1234709"/>
              <a:gd name="connsiteX59" fmla="*/ 4288999 w 4343629"/>
              <a:gd name="connsiteY59" fmla="*/ 1069893 h 1234709"/>
              <a:gd name="connsiteX60" fmla="*/ 4257024 w 4343629"/>
              <a:gd name="connsiteY60" fmla="*/ 1050206 h 1234709"/>
              <a:gd name="connsiteX61" fmla="*/ 4302526 w 4343629"/>
              <a:gd name="connsiteY61" fmla="*/ 917321 h 1234709"/>
              <a:gd name="connsiteX62" fmla="*/ 0 w 4343629"/>
              <a:gd name="connsiteY62" fmla="*/ 812954 h 1234709"/>
              <a:gd name="connsiteX63" fmla="*/ 39295 w 4343629"/>
              <a:gd name="connsiteY63" fmla="*/ 812954 h 1234709"/>
              <a:gd name="connsiteX64" fmla="*/ 39295 w 4343629"/>
              <a:gd name="connsiteY64" fmla="*/ 887545 h 1234709"/>
              <a:gd name="connsiteX65" fmla="*/ 48168 w 4343629"/>
              <a:gd name="connsiteY65" fmla="*/ 962137 h 1234709"/>
              <a:gd name="connsiteX66" fmla="*/ 11408 w 4343629"/>
              <a:gd name="connsiteY66" fmla="*/ 970987 h 1234709"/>
              <a:gd name="connsiteX67" fmla="*/ 0 w 4343629"/>
              <a:gd name="connsiteY67" fmla="*/ 887545 h 1234709"/>
              <a:gd name="connsiteX68" fmla="*/ 4306462 w 4343629"/>
              <a:gd name="connsiteY68" fmla="*/ 615208 h 1234709"/>
              <a:gd name="connsiteX69" fmla="*/ 4343629 w 4343629"/>
              <a:gd name="connsiteY69" fmla="*/ 615208 h 1234709"/>
              <a:gd name="connsiteX70" fmla="*/ 4343629 w 4343629"/>
              <a:gd name="connsiteY70" fmla="*/ 767760 h 1234709"/>
              <a:gd name="connsiteX71" fmla="*/ 4306462 w 4343629"/>
              <a:gd name="connsiteY71" fmla="*/ 767760 h 1234709"/>
              <a:gd name="connsiteX72" fmla="*/ 0 w 4343629"/>
              <a:gd name="connsiteY72" fmla="*/ 505350 h 1234709"/>
              <a:gd name="connsiteX73" fmla="*/ 37248 w 4343629"/>
              <a:gd name="connsiteY73" fmla="*/ 505350 h 1234709"/>
              <a:gd name="connsiteX74" fmla="*/ 37248 w 4343629"/>
              <a:gd name="connsiteY74" fmla="*/ 657912 h 1234709"/>
              <a:gd name="connsiteX75" fmla="*/ 0 w 4343629"/>
              <a:gd name="connsiteY75" fmla="*/ 657912 h 1234709"/>
              <a:gd name="connsiteX76" fmla="*/ 4306462 w 4343629"/>
              <a:gd name="connsiteY76" fmla="*/ 307604 h 1234709"/>
              <a:gd name="connsiteX77" fmla="*/ 4343629 w 4343629"/>
              <a:gd name="connsiteY77" fmla="*/ 307604 h 1234709"/>
              <a:gd name="connsiteX78" fmla="*/ 4343629 w 4343629"/>
              <a:gd name="connsiteY78" fmla="*/ 460156 h 1234709"/>
              <a:gd name="connsiteX79" fmla="*/ 4306462 w 4343629"/>
              <a:gd name="connsiteY79" fmla="*/ 460156 h 1234709"/>
              <a:gd name="connsiteX80" fmla="*/ 0 w 4343629"/>
              <a:gd name="connsiteY80" fmla="*/ 203240 h 1234709"/>
              <a:gd name="connsiteX81" fmla="*/ 37248 w 4343629"/>
              <a:gd name="connsiteY81" fmla="*/ 203240 h 1234709"/>
              <a:gd name="connsiteX82" fmla="*/ 37248 w 4343629"/>
              <a:gd name="connsiteY82" fmla="*/ 355792 h 1234709"/>
              <a:gd name="connsiteX83" fmla="*/ 0 w 4343629"/>
              <a:gd name="connsiteY83" fmla="*/ 355792 h 1234709"/>
              <a:gd name="connsiteX84" fmla="*/ 4306462 w 4343629"/>
              <a:gd name="connsiteY84" fmla="*/ 0 h 1234709"/>
              <a:gd name="connsiteX85" fmla="*/ 4343629 w 4343629"/>
              <a:gd name="connsiteY85" fmla="*/ 0 h 1234709"/>
              <a:gd name="connsiteX86" fmla="*/ 4343629 w 4343629"/>
              <a:gd name="connsiteY86" fmla="*/ 152562 h 1234709"/>
              <a:gd name="connsiteX87" fmla="*/ 4306462 w 4343629"/>
              <a:gd name="connsiteY87" fmla="*/ 152562 h 1234709"/>
              <a:gd name="connsiteX88" fmla="*/ 0 w 4343629"/>
              <a:gd name="connsiteY88" fmla="*/ 0 h 1234709"/>
              <a:gd name="connsiteX89" fmla="*/ 37248 w 4343629"/>
              <a:gd name="connsiteY89" fmla="*/ 0 h 1234709"/>
              <a:gd name="connsiteX90" fmla="*/ 37248 w 4343629"/>
              <a:gd name="connsiteY90" fmla="*/ 48137 h 1234709"/>
              <a:gd name="connsiteX91" fmla="*/ 0 w 4343629"/>
              <a:gd name="connsiteY91" fmla="*/ 48137 h 12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343629" h="1234709">
                <a:moveTo>
                  <a:pt x="3718716" y="1197459"/>
                </a:moveTo>
                <a:lnTo>
                  <a:pt x="3871278" y="1197459"/>
                </a:lnTo>
                <a:lnTo>
                  <a:pt x="3871278" y="1234709"/>
                </a:lnTo>
                <a:lnTo>
                  <a:pt x="3718716" y="1234709"/>
                </a:lnTo>
                <a:close/>
                <a:moveTo>
                  <a:pt x="3411112" y="1197459"/>
                </a:moveTo>
                <a:lnTo>
                  <a:pt x="3563664" y="1197459"/>
                </a:lnTo>
                <a:lnTo>
                  <a:pt x="3563664" y="1234709"/>
                </a:lnTo>
                <a:lnTo>
                  <a:pt x="3411112" y="1234709"/>
                </a:lnTo>
                <a:close/>
                <a:moveTo>
                  <a:pt x="3109002" y="1197459"/>
                </a:moveTo>
                <a:lnTo>
                  <a:pt x="3261564" y="1197459"/>
                </a:lnTo>
                <a:lnTo>
                  <a:pt x="3261564" y="1234709"/>
                </a:lnTo>
                <a:lnTo>
                  <a:pt x="3109002" y="1234709"/>
                </a:lnTo>
                <a:close/>
                <a:moveTo>
                  <a:pt x="2806889" y="1197459"/>
                </a:moveTo>
                <a:lnTo>
                  <a:pt x="2959441" y="1197459"/>
                </a:lnTo>
                <a:lnTo>
                  <a:pt x="2959441" y="1234709"/>
                </a:lnTo>
                <a:lnTo>
                  <a:pt x="2806889" y="1234709"/>
                </a:lnTo>
                <a:close/>
                <a:moveTo>
                  <a:pt x="2499285" y="1197459"/>
                </a:moveTo>
                <a:lnTo>
                  <a:pt x="2651837" y="1197459"/>
                </a:lnTo>
                <a:lnTo>
                  <a:pt x="2651837" y="1234709"/>
                </a:lnTo>
                <a:lnTo>
                  <a:pt x="2499285" y="1234709"/>
                </a:lnTo>
                <a:close/>
                <a:moveTo>
                  <a:pt x="2191680" y="1197459"/>
                </a:moveTo>
                <a:lnTo>
                  <a:pt x="2344242" y="1197459"/>
                </a:lnTo>
                <a:lnTo>
                  <a:pt x="2344242" y="1234709"/>
                </a:lnTo>
                <a:lnTo>
                  <a:pt x="2191680" y="1234709"/>
                </a:lnTo>
                <a:close/>
                <a:moveTo>
                  <a:pt x="1889570" y="1197459"/>
                </a:moveTo>
                <a:lnTo>
                  <a:pt x="2042122" y="1197459"/>
                </a:lnTo>
                <a:lnTo>
                  <a:pt x="2042122" y="1234709"/>
                </a:lnTo>
                <a:lnTo>
                  <a:pt x="1889570" y="1234709"/>
                </a:lnTo>
                <a:close/>
                <a:moveTo>
                  <a:pt x="1587457" y="1197459"/>
                </a:moveTo>
                <a:lnTo>
                  <a:pt x="1740009" y="1197459"/>
                </a:lnTo>
                <a:lnTo>
                  <a:pt x="1740009" y="1234709"/>
                </a:lnTo>
                <a:lnTo>
                  <a:pt x="1587457" y="1234709"/>
                </a:lnTo>
                <a:close/>
                <a:moveTo>
                  <a:pt x="1279853" y="1197459"/>
                </a:moveTo>
                <a:lnTo>
                  <a:pt x="1432415" y="1197459"/>
                </a:lnTo>
                <a:lnTo>
                  <a:pt x="1432415" y="1234709"/>
                </a:lnTo>
                <a:lnTo>
                  <a:pt x="1279853" y="1234709"/>
                </a:lnTo>
                <a:close/>
                <a:moveTo>
                  <a:pt x="977743" y="1197459"/>
                </a:moveTo>
                <a:lnTo>
                  <a:pt x="1130295" y="1197459"/>
                </a:lnTo>
                <a:lnTo>
                  <a:pt x="1130295" y="1234709"/>
                </a:lnTo>
                <a:lnTo>
                  <a:pt x="977743" y="1234709"/>
                </a:lnTo>
                <a:close/>
                <a:moveTo>
                  <a:pt x="670139" y="1197459"/>
                </a:moveTo>
                <a:lnTo>
                  <a:pt x="822701" y="1197459"/>
                </a:lnTo>
                <a:lnTo>
                  <a:pt x="822701" y="1234709"/>
                </a:lnTo>
                <a:lnTo>
                  <a:pt x="670139" y="1234709"/>
                </a:lnTo>
                <a:close/>
                <a:moveTo>
                  <a:pt x="368025" y="1197459"/>
                </a:moveTo>
                <a:lnTo>
                  <a:pt x="520577" y="1197459"/>
                </a:lnTo>
                <a:lnTo>
                  <a:pt x="520577" y="1234709"/>
                </a:lnTo>
                <a:lnTo>
                  <a:pt x="368025" y="1234709"/>
                </a:lnTo>
                <a:close/>
                <a:moveTo>
                  <a:pt x="4158631" y="1148025"/>
                </a:moveTo>
                <a:lnTo>
                  <a:pt x="4178859" y="1179528"/>
                </a:lnTo>
                <a:cubicBezTo>
                  <a:pt x="4132082" y="1207396"/>
                  <a:pt x="4078985" y="1224359"/>
                  <a:pt x="4024623" y="1229205"/>
                </a:cubicBezTo>
                <a:lnTo>
                  <a:pt x="4020830" y="1191644"/>
                </a:lnTo>
                <a:cubicBezTo>
                  <a:pt x="4070135" y="1186798"/>
                  <a:pt x="4116911" y="1173470"/>
                  <a:pt x="4158631" y="1148025"/>
                </a:cubicBezTo>
                <a:close/>
                <a:moveTo>
                  <a:pt x="110710" y="1082109"/>
                </a:moveTo>
                <a:cubicBezTo>
                  <a:pt x="140258" y="1117869"/>
                  <a:pt x="179656" y="1147464"/>
                  <a:pt x="223978" y="1165961"/>
                </a:cubicBezTo>
                <a:lnTo>
                  <a:pt x="207973" y="1201721"/>
                </a:lnTo>
                <a:cubicBezTo>
                  <a:pt x="159957" y="1179525"/>
                  <a:pt x="115635" y="1147464"/>
                  <a:pt x="82393" y="1106771"/>
                </a:cubicBezTo>
                <a:close/>
                <a:moveTo>
                  <a:pt x="4302526" y="917321"/>
                </a:moveTo>
                <a:lnTo>
                  <a:pt x="4338190" y="921012"/>
                </a:lnTo>
                <a:cubicBezTo>
                  <a:pt x="4334501" y="972690"/>
                  <a:pt x="4317284" y="1025598"/>
                  <a:pt x="4288999" y="1069893"/>
                </a:cubicBezTo>
                <a:lnTo>
                  <a:pt x="4257024" y="1050206"/>
                </a:lnTo>
                <a:cubicBezTo>
                  <a:pt x="4282850" y="1009602"/>
                  <a:pt x="4297607" y="964077"/>
                  <a:pt x="4302526" y="917321"/>
                </a:cubicBezTo>
                <a:close/>
                <a:moveTo>
                  <a:pt x="0" y="812954"/>
                </a:moveTo>
                <a:lnTo>
                  <a:pt x="39295" y="812954"/>
                </a:lnTo>
                <a:lnTo>
                  <a:pt x="39295" y="887545"/>
                </a:lnTo>
                <a:cubicBezTo>
                  <a:pt x="39295" y="912831"/>
                  <a:pt x="41830" y="938116"/>
                  <a:pt x="48168" y="962137"/>
                </a:cubicBezTo>
                <a:lnTo>
                  <a:pt x="11408" y="970987"/>
                </a:lnTo>
                <a:cubicBezTo>
                  <a:pt x="5071" y="944437"/>
                  <a:pt x="0" y="916623"/>
                  <a:pt x="0" y="887545"/>
                </a:cubicBezTo>
                <a:close/>
                <a:moveTo>
                  <a:pt x="4306462" y="615208"/>
                </a:moveTo>
                <a:lnTo>
                  <a:pt x="4343629" y="615208"/>
                </a:lnTo>
                <a:lnTo>
                  <a:pt x="4343629" y="767760"/>
                </a:lnTo>
                <a:lnTo>
                  <a:pt x="4306462" y="767760"/>
                </a:lnTo>
                <a:close/>
                <a:moveTo>
                  <a:pt x="0" y="505350"/>
                </a:moveTo>
                <a:lnTo>
                  <a:pt x="37248" y="505350"/>
                </a:lnTo>
                <a:lnTo>
                  <a:pt x="37248" y="657912"/>
                </a:lnTo>
                <a:lnTo>
                  <a:pt x="0" y="657912"/>
                </a:lnTo>
                <a:close/>
                <a:moveTo>
                  <a:pt x="4306462" y="307604"/>
                </a:moveTo>
                <a:lnTo>
                  <a:pt x="4343629" y="307604"/>
                </a:lnTo>
                <a:lnTo>
                  <a:pt x="4343629" y="460156"/>
                </a:lnTo>
                <a:lnTo>
                  <a:pt x="4306462" y="460156"/>
                </a:lnTo>
                <a:close/>
                <a:moveTo>
                  <a:pt x="0" y="203240"/>
                </a:moveTo>
                <a:lnTo>
                  <a:pt x="37248" y="203240"/>
                </a:lnTo>
                <a:lnTo>
                  <a:pt x="37248" y="355792"/>
                </a:lnTo>
                <a:lnTo>
                  <a:pt x="0" y="355792"/>
                </a:lnTo>
                <a:close/>
                <a:moveTo>
                  <a:pt x="4306462" y="0"/>
                </a:moveTo>
                <a:lnTo>
                  <a:pt x="4343629" y="0"/>
                </a:lnTo>
                <a:lnTo>
                  <a:pt x="4343629" y="152562"/>
                </a:lnTo>
                <a:lnTo>
                  <a:pt x="4306462" y="152562"/>
                </a:lnTo>
                <a:close/>
                <a:moveTo>
                  <a:pt x="0" y="0"/>
                </a:moveTo>
                <a:lnTo>
                  <a:pt x="37248" y="0"/>
                </a:lnTo>
                <a:lnTo>
                  <a:pt x="37248" y="48137"/>
                </a:lnTo>
                <a:lnTo>
                  <a:pt x="0" y="48137"/>
                </a:lnTo>
                <a:close/>
              </a:path>
            </a:pathLst>
          </a:custGeom>
          <a:solidFill>
            <a:schemeClr val="accent6"/>
          </a:solidFill>
          <a:ln>
            <a:noFill/>
          </a:ln>
          <a:effectLst/>
        </p:spPr>
        <p:txBody>
          <a:bodyPr wrap="square" anchor="ctr">
            <a:noAutofit/>
          </a:bodyPr>
          <a:lstStyle/>
          <a:p>
            <a:endParaRPr lang="en-US" sz="900"/>
          </a:p>
        </p:txBody>
      </p:sp>
      <p:sp>
        <p:nvSpPr>
          <p:cNvPr id="7" name="Freeform: Shape 119">
            <a:extLst>
              <a:ext uri="{FF2B5EF4-FFF2-40B4-BE49-F238E27FC236}">
                <a16:creationId xmlns:a16="http://schemas.microsoft.com/office/drawing/2014/main" id="{6CB74EBC-4731-0947-B6B4-FC83E45D63DB}"/>
              </a:ext>
            </a:extLst>
          </p:cNvPr>
          <p:cNvSpPr>
            <a:spLocks noChangeArrowheads="1"/>
          </p:cNvSpPr>
          <p:nvPr/>
        </p:nvSpPr>
        <p:spPr bwMode="auto">
          <a:xfrm>
            <a:off x="8144424" y="5155444"/>
            <a:ext cx="2171837" cy="617355"/>
          </a:xfrm>
          <a:custGeom>
            <a:avLst/>
            <a:gdLst>
              <a:gd name="connsiteX0" fmla="*/ 3718720 w 4343674"/>
              <a:gd name="connsiteY0" fmla="*/ 1197459 h 1234709"/>
              <a:gd name="connsiteX1" fmla="*/ 3871282 w 4343674"/>
              <a:gd name="connsiteY1" fmla="*/ 1197459 h 1234709"/>
              <a:gd name="connsiteX2" fmla="*/ 3871282 w 4343674"/>
              <a:gd name="connsiteY2" fmla="*/ 1234709 h 1234709"/>
              <a:gd name="connsiteX3" fmla="*/ 3718720 w 4343674"/>
              <a:gd name="connsiteY3" fmla="*/ 1234709 h 1234709"/>
              <a:gd name="connsiteX4" fmla="*/ 3411114 w 4343674"/>
              <a:gd name="connsiteY4" fmla="*/ 1197459 h 1234709"/>
              <a:gd name="connsiteX5" fmla="*/ 3563666 w 4343674"/>
              <a:gd name="connsiteY5" fmla="*/ 1197459 h 1234709"/>
              <a:gd name="connsiteX6" fmla="*/ 3563666 w 4343674"/>
              <a:gd name="connsiteY6" fmla="*/ 1234709 h 1234709"/>
              <a:gd name="connsiteX7" fmla="*/ 3411114 w 4343674"/>
              <a:gd name="connsiteY7" fmla="*/ 1234709 h 1234709"/>
              <a:gd name="connsiteX8" fmla="*/ 3109002 w 4343674"/>
              <a:gd name="connsiteY8" fmla="*/ 1197459 h 1234709"/>
              <a:gd name="connsiteX9" fmla="*/ 3261554 w 4343674"/>
              <a:gd name="connsiteY9" fmla="*/ 1197459 h 1234709"/>
              <a:gd name="connsiteX10" fmla="*/ 3261554 w 4343674"/>
              <a:gd name="connsiteY10" fmla="*/ 1234709 h 1234709"/>
              <a:gd name="connsiteX11" fmla="*/ 3109002 w 4343674"/>
              <a:gd name="connsiteY11" fmla="*/ 1234709 h 1234709"/>
              <a:gd name="connsiteX12" fmla="*/ 2801398 w 4343674"/>
              <a:gd name="connsiteY12" fmla="*/ 1197459 h 1234709"/>
              <a:gd name="connsiteX13" fmla="*/ 2953960 w 4343674"/>
              <a:gd name="connsiteY13" fmla="*/ 1197459 h 1234709"/>
              <a:gd name="connsiteX14" fmla="*/ 2953960 w 4343674"/>
              <a:gd name="connsiteY14" fmla="*/ 1234709 h 1234709"/>
              <a:gd name="connsiteX15" fmla="*/ 2801398 w 4343674"/>
              <a:gd name="connsiteY15" fmla="*/ 1234709 h 1234709"/>
              <a:gd name="connsiteX16" fmla="*/ 2499288 w 4343674"/>
              <a:gd name="connsiteY16" fmla="*/ 1197459 h 1234709"/>
              <a:gd name="connsiteX17" fmla="*/ 2651840 w 4343674"/>
              <a:gd name="connsiteY17" fmla="*/ 1197459 h 1234709"/>
              <a:gd name="connsiteX18" fmla="*/ 2651840 w 4343674"/>
              <a:gd name="connsiteY18" fmla="*/ 1234709 h 1234709"/>
              <a:gd name="connsiteX19" fmla="*/ 2499288 w 4343674"/>
              <a:gd name="connsiteY19" fmla="*/ 1234709 h 1234709"/>
              <a:gd name="connsiteX20" fmla="*/ 2191684 w 4343674"/>
              <a:gd name="connsiteY20" fmla="*/ 1197459 h 1234709"/>
              <a:gd name="connsiteX21" fmla="*/ 2344236 w 4343674"/>
              <a:gd name="connsiteY21" fmla="*/ 1197459 h 1234709"/>
              <a:gd name="connsiteX22" fmla="*/ 2344236 w 4343674"/>
              <a:gd name="connsiteY22" fmla="*/ 1234709 h 1234709"/>
              <a:gd name="connsiteX23" fmla="*/ 2191684 w 4343674"/>
              <a:gd name="connsiteY23" fmla="*/ 1234709 h 1234709"/>
              <a:gd name="connsiteX24" fmla="*/ 1889570 w 4343674"/>
              <a:gd name="connsiteY24" fmla="*/ 1197459 h 1234709"/>
              <a:gd name="connsiteX25" fmla="*/ 2042132 w 4343674"/>
              <a:gd name="connsiteY25" fmla="*/ 1197459 h 1234709"/>
              <a:gd name="connsiteX26" fmla="*/ 2042132 w 4343674"/>
              <a:gd name="connsiteY26" fmla="*/ 1234709 h 1234709"/>
              <a:gd name="connsiteX27" fmla="*/ 1889570 w 4343674"/>
              <a:gd name="connsiteY27" fmla="*/ 1234709 h 1234709"/>
              <a:gd name="connsiteX28" fmla="*/ 1587462 w 4343674"/>
              <a:gd name="connsiteY28" fmla="*/ 1197459 h 1234709"/>
              <a:gd name="connsiteX29" fmla="*/ 1740012 w 4343674"/>
              <a:gd name="connsiteY29" fmla="*/ 1197459 h 1234709"/>
              <a:gd name="connsiteX30" fmla="*/ 1740012 w 4343674"/>
              <a:gd name="connsiteY30" fmla="*/ 1234709 h 1234709"/>
              <a:gd name="connsiteX31" fmla="*/ 1587462 w 4343674"/>
              <a:gd name="connsiteY31" fmla="*/ 1234709 h 1234709"/>
              <a:gd name="connsiteX32" fmla="*/ 1279856 w 4343674"/>
              <a:gd name="connsiteY32" fmla="*/ 1197459 h 1234709"/>
              <a:gd name="connsiteX33" fmla="*/ 1432418 w 4343674"/>
              <a:gd name="connsiteY33" fmla="*/ 1197459 h 1234709"/>
              <a:gd name="connsiteX34" fmla="*/ 1432418 w 4343674"/>
              <a:gd name="connsiteY34" fmla="*/ 1234709 h 1234709"/>
              <a:gd name="connsiteX35" fmla="*/ 1279856 w 4343674"/>
              <a:gd name="connsiteY35" fmla="*/ 1234709 h 1234709"/>
              <a:gd name="connsiteX36" fmla="*/ 977742 w 4343674"/>
              <a:gd name="connsiteY36" fmla="*/ 1197459 h 1234709"/>
              <a:gd name="connsiteX37" fmla="*/ 1130294 w 4343674"/>
              <a:gd name="connsiteY37" fmla="*/ 1197459 h 1234709"/>
              <a:gd name="connsiteX38" fmla="*/ 1130294 w 4343674"/>
              <a:gd name="connsiteY38" fmla="*/ 1234709 h 1234709"/>
              <a:gd name="connsiteX39" fmla="*/ 977742 w 4343674"/>
              <a:gd name="connsiteY39" fmla="*/ 1234709 h 1234709"/>
              <a:gd name="connsiteX40" fmla="*/ 670138 w 4343674"/>
              <a:gd name="connsiteY40" fmla="*/ 1197459 h 1234709"/>
              <a:gd name="connsiteX41" fmla="*/ 822690 w 4343674"/>
              <a:gd name="connsiteY41" fmla="*/ 1197459 h 1234709"/>
              <a:gd name="connsiteX42" fmla="*/ 822690 w 4343674"/>
              <a:gd name="connsiteY42" fmla="*/ 1234709 h 1234709"/>
              <a:gd name="connsiteX43" fmla="*/ 670138 w 4343674"/>
              <a:gd name="connsiteY43" fmla="*/ 1234709 h 1234709"/>
              <a:gd name="connsiteX44" fmla="*/ 362534 w 4343674"/>
              <a:gd name="connsiteY44" fmla="*/ 1197459 h 1234709"/>
              <a:gd name="connsiteX45" fmla="*/ 515096 w 4343674"/>
              <a:gd name="connsiteY45" fmla="*/ 1197459 h 1234709"/>
              <a:gd name="connsiteX46" fmla="*/ 515096 w 4343674"/>
              <a:gd name="connsiteY46" fmla="*/ 1234709 h 1234709"/>
              <a:gd name="connsiteX47" fmla="*/ 362534 w 4343674"/>
              <a:gd name="connsiteY47" fmla="*/ 1234709 h 1234709"/>
              <a:gd name="connsiteX48" fmla="*/ 4158634 w 4343674"/>
              <a:gd name="connsiteY48" fmla="*/ 1148025 h 1234709"/>
              <a:gd name="connsiteX49" fmla="*/ 4178862 w 4343674"/>
              <a:gd name="connsiteY49" fmla="*/ 1179528 h 1234709"/>
              <a:gd name="connsiteX50" fmla="*/ 4024622 w 4343674"/>
              <a:gd name="connsiteY50" fmla="*/ 1229205 h 1234709"/>
              <a:gd name="connsiteX51" fmla="*/ 4020830 w 4343674"/>
              <a:gd name="connsiteY51" fmla="*/ 1191644 h 1234709"/>
              <a:gd name="connsiteX52" fmla="*/ 4158634 w 4343674"/>
              <a:gd name="connsiteY52" fmla="*/ 1148025 h 1234709"/>
              <a:gd name="connsiteX53" fmla="*/ 111944 w 4343674"/>
              <a:gd name="connsiteY53" fmla="*/ 1082109 h 1234709"/>
              <a:gd name="connsiteX54" fmla="*/ 223981 w 4343674"/>
              <a:gd name="connsiteY54" fmla="*/ 1166825 h 1234709"/>
              <a:gd name="connsiteX55" fmla="*/ 209207 w 4343674"/>
              <a:gd name="connsiteY55" fmla="*/ 1201708 h 1234709"/>
              <a:gd name="connsiteX56" fmla="*/ 82396 w 4343674"/>
              <a:gd name="connsiteY56" fmla="*/ 1107025 h 1234709"/>
              <a:gd name="connsiteX57" fmla="*/ 4300646 w 4343674"/>
              <a:gd name="connsiteY57" fmla="*/ 917321 h 1234709"/>
              <a:gd name="connsiteX58" fmla="*/ 4338208 w 4343674"/>
              <a:gd name="connsiteY58" fmla="*/ 921012 h 1234709"/>
              <a:gd name="connsiteX59" fmla="*/ 4288530 w 4343674"/>
              <a:gd name="connsiteY59" fmla="*/ 1069893 h 1234709"/>
              <a:gd name="connsiteX60" fmla="*/ 4257026 w 4343674"/>
              <a:gd name="connsiteY60" fmla="*/ 1050206 h 1234709"/>
              <a:gd name="connsiteX61" fmla="*/ 4300646 w 4343674"/>
              <a:gd name="connsiteY61" fmla="*/ 917321 h 1234709"/>
              <a:gd name="connsiteX62" fmla="*/ 0 w 4343674"/>
              <a:gd name="connsiteY62" fmla="*/ 812954 h 1234709"/>
              <a:gd name="connsiteX63" fmla="*/ 39297 w 4343674"/>
              <a:gd name="connsiteY63" fmla="*/ 812954 h 1234709"/>
              <a:gd name="connsiteX64" fmla="*/ 39297 w 4343674"/>
              <a:gd name="connsiteY64" fmla="*/ 887545 h 1234709"/>
              <a:gd name="connsiteX65" fmla="*/ 48170 w 4343674"/>
              <a:gd name="connsiteY65" fmla="*/ 962137 h 1234709"/>
              <a:gd name="connsiteX66" fmla="*/ 10141 w 4343674"/>
              <a:gd name="connsiteY66" fmla="*/ 970987 h 1234709"/>
              <a:gd name="connsiteX67" fmla="*/ 0 w 4343674"/>
              <a:gd name="connsiteY67" fmla="*/ 887545 h 1234709"/>
              <a:gd name="connsiteX68" fmla="*/ 4306462 w 4343674"/>
              <a:gd name="connsiteY68" fmla="*/ 615208 h 1234709"/>
              <a:gd name="connsiteX69" fmla="*/ 4343674 w 4343674"/>
              <a:gd name="connsiteY69" fmla="*/ 615208 h 1234709"/>
              <a:gd name="connsiteX70" fmla="*/ 4343674 w 4343674"/>
              <a:gd name="connsiteY70" fmla="*/ 767760 h 1234709"/>
              <a:gd name="connsiteX71" fmla="*/ 4306462 w 4343674"/>
              <a:gd name="connsiteY71" fmla="*/ 767760 h 1234709"/>
              <a:gd name="connsiteX72" fmla="*/ 0 w 4343674"/>
              <a:gd name="connsiteY72" fmla="*/ 505350 h 1234709"/>
              <a:gd name="connsiteX73" fmla="*/ 37250 w 4343674"/>
              <a:gd name="connsiteY73" fmla="*/ 505350 h 1234709"/>
              <a:gd name="connsiteX74" fmla="*/ 37250 w 4343674"/>
              <a:gd name="connsiteY74" fmla="*/ 657912 h 1234709"/>
              <a:gd name="connsiteX75" fmla="*/ 0 w 4343674"/>
              <a:gd name="connsiteY75" fmla="*/ 657912 h 1234709"/>
              <a:gd name="connsiteX76" fmla="*/ 4306462 w 4343674"/>
              <a:gd name="connsiteY76" fmla="*/ 307604 h 1234709"/>
              <a:gd name="connsiteX77" fmla="*/ 4343674 w 4343674"/>
              <a:gd name="connsiteY77" fmla="*/ 307604 h 1234709"/>
              <a:gd name="connsiteX78" fmla="*/ 4343674 w 4343674"/>
              <a:gd name="connsiteY78" fmla="*/ 460156 h 1234709"/>
              <a:gd name="connsiteX79" fmla="*/ 4306462 w 4343674"/>
              <a:gd name="connsiteY79" fmla="*/ 460156 h 1234709"/>
              <a:gd name="connsiteX80" fmla="*/ 0 w 4343674"/>
              <a:gd name="connsiteY80" fmla="*/ 203240 h 1234709"/>
              <a:gd name="connsiteX81" fmla="*/ 37250 w 4343674"/>
              <a:gd name="connsiteY81" fmla="*/ 203240 h 1234709"/>
              <a:gd name="connsiteX82" fmla="*/ 37250 w 4343674"/>
              <a:gd name="connsiteY82" fmla="*/ 355792 h 1234709"/>
              <a:gd name="connsiteX83" fmla="*/ 0 w 4343674"/>
              <a:gd name="connsiteY83" fmla="*/ 355792 h 1234709"/>
              <a:gd name="connsiteX84" fmla="*/ 4306462 w 4343674"/>
              <a:gd name="connsiteY84" fmla="*/ 0 h 1234709"/>
              <a:gd name="connsiteX85" fmla="*/ 4343674 w 4343674"/>
              <a:gd name="connsiteY85" fmla="*/ 0 h 1234709"/>
              <a:gd name="connsiteX86" fmla="*/ 4343674 w 4343674"/>
              <a:gd name="connsiteY86" fmla="*/ 152562 h 1234709"/>
              <a:gd name="connsiteX87" fmla="*/ 4306462 w 4343674"/>
              <a:gd name="connsiteY87" fmla="*/ 152562 h 1234709"/>
              <a:gd name="connsiteX88" fmla="*/ 0 w 4343674"/>
              <a:gd name="connsiteY88" fmla="*/ 0 h 1234709"/>
              <a:gd name="connsiteX89" fmla="*/ 37250 w 4343674"/>
              <a:gd name="connsiteY89" fmla="*/ 0 h 1234709"/>
              <a:gd name="connsiteX90" fmla="*/ 37250 w 4343674"/>
              <a:gd name="connsiteY90" fmla="*/ 48137 h 1234709"/>
              <a:gd name="connsiteX91" fmla="*/ 0 w 4343674"/>
              <a:gd name="connsiteY91" fmla="*/ 48137 h 12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343674" h="1234709">
                <a:moveTo>
                  <a:pt x="3718720" y="1197459"/>
                </a:moveTo>
                <a:lnTo>
                  <a:pt x="3871282" y="1197459"/>
                </a:lnTo>
                <a:lnTo>
                  <a:pt x="3871282" y="1234709"/>
                </a:lnTo>
                <a:lnTo>
                  <a:pt x="3718720" y="1234709"/>
                </a:lnTo>
                <a:close/>
                <a:moveTo>
                  <a:pt x="3411114" y="1197459"/>
                </a:moveTo>
                <a:lnTo>
                  <a:pt x="3563666" y="1197459"/>
                </a:lnTo>
                <a:lnTo>
                  <a:pt x="3563666" y="1234709"/>
                </a:lnTo>
                <a:lnTo>
                  <a:pt x="3411114" y="1234709"/>
                </a:lnTo>
                <a:close/>
                <a:moveTo>
                  <a:pt x="3109002" y="1197459"/>
                </a:moveTo>
                <a:lnTo>
                  <a:pt x="3261554" y="1197459"/>
                </a:lnTo>
                <a:lnTo>
                  <a:pt x="3261554" y="1234709"/>
                </a:lnTo>
                <a:lnTo>
                  <a:pt x="3109002" y="1234709"/>
                </a:lnTo>
                <a:close/>
                <a:moveTo>
                  <a:pt x="2801398" y="1197459"/>
                </a:moveTo>
                <a:lnTo>
                  <a:pt x="2953960" y="1197459"/>
                </a:lnTo>
                <a:lnTo>
                  <a:pt x="2953960" y="1234709"/>
                </a:lnTo>
                <a:lnTo>
                  <a:pt x="2801398" y="1234709"/>
                </a:lnTo>
                <a:close/>
                <a:moveTo>
                  <a:pt x="2499288" y="1197459"/>
                </a:moveTo>
                <a:lnTo>
                  <a:pt x="2651840" y="1197459"/>
                </a:lnTo>
                <a:lnTo>
                  <a:pt x="2651840" y="1234709"/>
                </a:lnTo>
                <a:lnTo>
                  <a:pt x="2499288" y="1234709"/>
                </a:lnTo>
                <a:close/>
                <a:moveTo>
                  <a:pt x="2191684" y="1197459"/>
                </a:moveTo>
                <a:lnTo>
                  <a:pt x="2344236" y="1197459"/>
                </a:lnTo>
                <a:lnTo>
                  <a:pt x="2344236" y="1234709"/>
                </a:lnTo>
                <a:lnTo>
                  <a:pt x="2191684" y="1234709"/>
                </a:lnTo>
                <a:close/>
                <a:moveTo>
                  <a:pt x="1889570" y="1197459"/>
                </a:moveTo>
                <a:lnTo>
                  <a:pt x="2042132" y="1197459"/>
                </a:lnTo>
                <a:lnTo>
                  <a:pt x="2042132" y="1234709"/>
                </a:lnTo>
                <a:lnTo>
                  <a:pt x="1889570" y="1234709"/>
                </a:lnTo>
                <a:close/>
                <a:moveTo>
                  <a:pt x="1587462" y="1197459"/>
                </a:moveTo>
                <a:lnTo>
                  <a:pt x="1740012" y="1197459"/>
                </a:lnTo>
                <a:lnTo>
                  <a:pt x="1740012" y="1234709"/>
                </a:lnTo>
                <a:lnTo>
                  <a:pt x="1587462" y="1234709"/>
                </a:lnTo>
                <a:close/>
                <a:moveTo>
                  <a:pt x="1279856" y="1197459"/>
                </a:moveTo>
                <a:lnTo>
                  <a:pt x="1432418" y="1197459"/>
                </a:lnTo>
                <a:lnTo>
                  <a:pt x="1432418" y="1234709"/>
                </a:lnTo>
                <a:lnTo>
                  <a:pt x="1279856" y="1234709"/>
                </a:lnTo>
                <a:close/>
                <a:moveTo>
                  <a:pt x="977742" y="1197459"/>
                </a:moveTo>
                <a:lnTo>
                  <a:pt x="1130294" y="1197459"/>
                </a:lnTo>
                <a:lnTo>
                  <a:pt x="1130294" y="1234709"/>
                </a:lnTo>
                <a:lnTo>
                  <a:pt x="977742" y="1234709"/>
                </a:lnTo>
                <a:close/>
                <a:moveTo>
                  <a:pt x="670138" y="1197459"/>
                </a:moveTo>
                <a:lnTo>
                  <a:pt x="822690" y="1197459"/>
                </a:lnTo>
                <a:lnTo>
                  <a:pt x="822690" y="1234709"/>
                </a:lnTo>
                <a:lnTo>
                  <a:pt x="670138" y="1234709"/>
                </a:lnTo>
                <a:close/>
                <a:moveTo>
                  <a:pt x="362534" y="1197459"/>
                </a:moveTo>
                <a:lnTo>
                  <a:pt x="515096" y="1197459"/>
                </a:lnTo>
                <a:lnTo>
                  <a:pt x="515096" y="1234709"/>
                </a:lnTo>
                <a:lnTo>
                  <a:pt x="362534" y="1234709"/>
                </a:lnTo>
                <a:close/>
                <a:moveTo>
                  <a:pt x="4158634" y="1148025"/>
                </a:moveTo>
                <a:lnTo>
                  <a:pt x="4178862" y="1179528"/>
                </a:lnTo>
                <a:cubicBezTo>
                  <a:pt x="4132086" y="1207396"/>
                  <a:pt x="4078986" y="1224359"/>
                  <a:pt x="4024622" y="1229205"/>
                </a:cubicBezTo>
                <a:lnTo>
                  <a:pt x="4020830" y="1191644"/>
                </a:lnTo>
                <a:cubicBezTo>
                  <a:pt x="4068872" y="1186798"/>
                  <a:pt x="4116914" y="1172258"/>
                  <a:pt x="4158634" y="1148025"/>
                </a:cubicBezTo>
                <a:close/>
                <a:moveTo>
                  <a:pt x="111944" y="1082109"/>
                </a:moveTo>
                <a:cubicBezTo>
                  <a:pt x="141492" y="1118238"/>
                  <a:pt x="180890" y="1148138"/>
                  <a:pt x="223981" y="1166825"/>
                </a:cubicBezTo>
                <a:lnTo>
                  <a:pt x="209207" y="1201708"/>
                </a:lnTo>
                <a:cubicBezTo>
                  <a:pt x="159960" y="1180529"/>
                  <a:pt x="116869" y="1148138"/>
                  <a:pt x="82396" y="1107025"/>
                </a:cubicBezTo>
                <a:close/>
                <a:moveTo>
                  <a:pt x="4300646" y="917321"/>
                </a:moveTo>
                <a:lnTo>
                  <a:pt x="4338208" y="921012"/>
                </a:lnTo>
                <a:cubicBezTo>
                  <a:pt x="4333360" y="972690"/>
                  <a:pt x="4316398" y="1025598"/>
                  <a:pt x="4288530" y="1069893"/>
                </a:cubicBezTo>
                <a:lnTo>
                  <a:pt x="4257026" y="1050206"/>
                </a:lnTo>
                <a:cubicBezTo>
                  <a:pt x="4281260" y="1010833"/>
                  <a:pt x="4297012" y="964077"/>
                  <a:pt x="4300646" y="917321"/>
                </a:cubicBezTo>
                <a:close/>
                <a:moveTo>
                  <a:pt x="0" y="812954"/>
                </a:moveTo>
                <a:lnTo>
                  <a:pt x="39297" y="812954"/>
                </a:lnTo>
                <a:lnTo>
                  <a:pt x="39297" y="887545"/>
                </a:lnTo>
                <a:cubicBezTo>
                  <a:pt x="39297" y="912831"/>
                  <a:pt x="41832" y="938116"/>
                  <a:pt x="48170" y="962137"/>
                </a:cubicBezTo>
                <a:lnTo>
                  <a:pt x="10141" y="970987"/>
                </a:lnTo>
                <a:cubicBezTo>
                  <a:pt x="3803" y="944437"/>
                  <a:pt x="0" y="916623"/>
                  <a:pt x="0" y="887545"/>
                </a:cubicBezTo>
                <a:close/>
                <a:moveTo>
                  <a:pt x="4306462" y="615208"/>
                </a:moveTo>
                <a:lnTo>
                  <a:pt x="4343674" y="615208"/>
                </a:lnTo>
                <a:lnTo>
                  <a:pt x="4343674" y="767760"/>
                </a:lnTo>
                <a:lnTo>
                  <a:pt x="4306462" y="767760"/>
                </a:lnTo>
                <a:close/>
                <a:moveTo>
                  <a:pt x="0" y="505350"/>
                </a:moveTo>
                <a:lnTo>
                  <a:pt x="37250" y="505350"/>
                </a:lnTo>
                <a:lnTo>
                  <a:pt x="37250" y="657912"/>
                </a:lnTo>
                <a:lnTo>
                  <a:pt x="0" y="657912"/>
                </a:lnTo>
                <a:close/>
                <a:moveTo>
                  <a:pt x="4306462" y="307604"/>
                </a:moveTo>
                <a:lnTo>
                  <a:pt x="4343674" y="307604"/>
                </a:lnTo>
                <a:lnTo>
                  <a:pt x="4343674" y="460156"/>
                </a:lnTo>
                <a:lnTo>
                  <a:pt x="4306462" y="460156"/>
                </a:lnTo>
                <a:close/>
                <a:moveTo>
                  <a:pt x="0" y="203240"/>
                </a:moveTo>
                <a:lnTo>
                  <a:pt x="37250" y="203240"/>
                </a:lnTo>
                <a:lnTo>
                  <a:pt x="37250" y="355792"/>
                </a:lnTo>
                <a:lnTo>
                  <a:pt x="0" y="355792"/>
                </a:lnTo>
                <a:close/>
                <a:moveTo>
                  <a:pt x="4306462" y="0"/>
                </a:moveTo>
                <a:lnTo>
                  <a:pt x="4343674" y="0"/>
                </a:lnTo>
                <a:lnTo>
                  <a:pt x="4343674" y="152562"/>
                </a:lnTo>
                <a:lnTo>
                  <a:pt x="4306462" y="152562"/>
                </a:lnTo>
                <a:close/>
                <a:moveTo>
                  <a:pt x="0" y="0"/>
                </a:moveTo>
                <a:lnTo>
                  <a:pt x="37250" y="0"/>
                </a:lnTo>
                <a:lnTo>
                  <a:pt x="37250" y="48137"/>
                </a:lnTo>
                <a:lnTo>
                  <a:pt x="0" y="48137"/>
                </a:lnTo>
                <a:close/>
              </a:path>
            </a:pathLst>
          </a:custGeom>
          <a:solidFill>
            <a:schemeClr val="accent6"/>
          </a:solidFill>
          <a:ln>
            <a:noFill/>
          </a:ln>
          <a:effectLst/>
        </p:spPr>
        <p:txBody>
          <a:bodyPr wrap="square" anchor="ctr">
            <a:noAutofit/>
          </a:bodyPr>
          <a:lstStyle/>
          <a:p>
            <a:endParaRPr lang="en-US" sz="900"/>
          </a:p>
        </p:txBody>
      </p:sp>
      <p:sp>
        <p:nvSpPr>
          <p:cNvPr id="8" name="Freeform 7">
            <a:extLst>
              <a:ext uri="{FF2B5EF4-FFF2-40B4-BE49-F238E27FC236}">
                <a16:creationId xmlns:a16="http://schemas.microsoft.com/office/drawing/2014/main" id="{3E826A7C-CA7B-7A49-9970-3057A22C78A4}"/>
              </a:ext>
            </a:extLst>
          </p:cNvPr>
          <p:cNvSpPr>
            <a:spLocks noChangeArrowheads="1"/>
          </p:cNvSpPr>
          <p:nvPr/>
        </p:nvSpPr>
        <p:spPr bwMode="auto">
          <a:xfrm>
            <a:off x="1665375" y="4915372"/>
            <a:ext cx="19225" cy="606970"/>
          </a:xfrm>
          <a:custGeom>
            <a:avLst/>
            <a:gdLst>
              <a:gd name="T0" fmla="*/ 31 w 32"/>
              <a:gd name="T1" fmla="*/ 974 h 975"/>
              <a:gd name="T2" fmla="*/ 0 w 32"/>
              <a:gd name="T3" fmla="*/ 974 h 975"/>
              <a:gd name="T4" fmla="*/ 0 w 32"/>
              <a:gd name="T5" fmla="*/ 0 h 975"/>
              <a:gd name="T6" fmla="*/ 31 w 32"/>
              <a:gd name="T7" fmla="*/ 0 h 975"/>
              <a:gd name="T8" fmla="*/ 31 w 32"/>
              <a:gd name="T9" fmla="*/ 974 h 975"/>
            </a:gdLst>
            <a:ahLst/>
            <a:cxnLst>
              <a:cxn ang="0">
                <a:pos x="T0" y="T1"/>
              </a:cxn>
              <a:cxn ang="0">
                <a:pos x="T2" y="T3"/>
              </a:cxn>
              <a:cxn ang="0">
                <a:pos x="T4" y="T5"/>
              </a:cxn>
              <a:cxn ang="0">
                <a:pos x="T6" y="T7"/>
              </a:cxn>
              <a:cxn ang="0">
                <a:pos x="T8" y="T9"/>
              </a:cxn>
            </a:cxnLst>
            <a:rect l="0" t="0" r="r" b="b"/>
            <a:pathLst>
              <a:path w="32" h="975">
                <a:moveTo>
                  <a:pt x="31" y="974"/>
                </a:moveTo>
                <a:lnTo>
                  <a:pt x="0" y="974"/>
                </a:lnTo>
                <a:lnTo>
                  <a:pt x="0" y="0"/>
                </a:lnTo>
                <a:lnTo>
                  <a:pt x="31" y="0"/>
                </a:lnTo>
                <a:lnTo>
                  <a:pt x="31" y="974"/>
                </a:lnTo>
              </a:path>
            </a:pathLst>
          </a:custGeom>
          <a:solidFill>
            <a:schemeClr val="accent6"/>
          </a:solidFill>
          <a:ln>
            <a:noFill/>
          </a:ln>
          <a:effectLst/>
        </p:spPr>
        <p:txBody>
          <a:bodyPr wrap="none" anchor="ctr"/>
          <a:lstStyle/>
          <a:p>
            <a:endParaRPr lang="en-US" sz="900"/>
          </a:p>
        </p:txBody>
      </p:sp>
      <p:sp>
        <p:nvSpPr>
          <p:cNvPr id="9" name="Freeform 8">
            <a:extLst>
              <a:ext uri="{FF2B5EF4-FFF2-40B4-BE49-F238E27FC236}">
                <a16:creationId xmlns:a16="http://schemas.microsoft.com/office/drawing/2014/main" id="{69D8A1A4-3F57-7F4D-A992-AA6A21759AB4}"/>
              </a:ext>
            </a:extLst>
          </p:cNvPr>
          <p:cNvSpPr>
            <a:spLocks noChangeArrowheads="1"/>
          </p:cNvSpPr>
          <p:nvPr/>
        </p:nvSpPr>
        <p:spPr bwMode="auto">
          <a:xfrm>
            <a:off x="1566502" y="5412483"/>
            <a:ext cx="219718" cy="219718"/>
          </a:xfrm>
          <a:custGeom>
            <a:avLst/>
            <a:gdLst>
              <a:gd name="T0" fmla="*/ 353 w 354"/>
              <a:gd name="T1" fmla="*/ 177 h 354"/>
              <a:gd name="T2" fmla="*/ 353 w 354"/>
              <a:gd name="T3" fmla="*/ 177 h 354"/>
              <a:gd name="T4" fmla="*/ 176 w 354"/>
              <a:gd name="T5" fmla="*/ 353 h 354"/>
              <a:gd name="T6" fmla="*/ 176 w 354"/>
              <a:gd name="T7" fmla="*/ 353 h 354"/>
              <a:gd name="T8" fmla="*/ 0 w 354"/>
              <a:gd name="T9" fmla="*/ 177 h 354"/>
              <a:gd name="T10" fmla="*/ 0 w 354"/>
              <a:gd name="T11" fmla="*/ 177 h 354"/>
              <a:gd name="T12" fmla="*/ 176 w 354"/>
              <a:gd name="T13" fmla="*/ 0 h 354"/>
              <a:gd name="T14" fmla="*/ 176 w 354"/>
              <a:gd name="T15" fmla="*/ 0 h 354"/>
              <a:gd name="T16" fmla="*/ 353 w 354"/>
              <a:gd name="T17" fmla="*/ 17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4">
                <a:moveTo>
                  <a:pt x="353" y="177"/>
                </a:moveTo>
                <a:lnTo>
                  <a:pt x="353" y="177"/>
                </a:lnTo>
                <a:cubicBezTo>
                  <a:pt x="353" y="274"/>
                  <a:pt x="274" y="353"/>
                  <a:pt x="176" y="353"/>
                </a:cubicBezTo>
                <a:lnTo>
                  <a:pt x="176" y="353"/>
                </a:lnTo>
                <a:cubicBezTo>
                  <a:pt x="79" y="353"/>
                  <a:pt x="0" y="274"/>
                  <a:pt x="0" y="177"/>
                </a:cubicBezTo>
                <a:lnTo>
                  <a:pt x="0" y="177"/>
                </a:lnTo>
                <a:cubicBezTo>
                  <a:pt x="0" y="79"/>
                  <a:pt x="79" y="0"/>
                  <a:pt x="176" y="0"/>
                </a:cubicBezTo>
                <a:lnTo>
                  <a:pt x="176" y="0"/>
                </a:lnTo>
                <a:cubicBezTo>
                  <a:pt x="274" y="0"/>
                  <a:pt x="353" y="79"/>
                  <a:pt x="353" y="177"/>
                </a:cubicBezTo>
              </a:path>
            </a:pathLst>
          </a:custGeom>
          <a:solidFill>
            <a:schemeClr val="accent6"/>
          </a:solidFill>
          <a:ln>
            <a:noFill/>
          </a:ln>
          <a:effectLst/>
        </p:spPr>
        <p:txBody>
          <a:bodyPr wrap="none" anchor="ctr"/>
          <a:lstStyle/>
          <a:p>
            <a:endParaRPr lang="en-US" sz="900"/>
          </a:p>
        </p:txBody>
      </p:sp>
      <p:sp>
        <p:nvSpPr>
          <p:cNvPr id="10" name="Freeform 9">
            <a:extLst>
              <a:ext uri="{FF2B5EF4-FFF2-40B4-BE49-F238E27FC236}">
                <a16:creationId xmlns:a16="http://schemas.microsoft.com/office/drawing/2014/main" id="{39B06D54-E94B-2842-8E47-F43D255E8481}"/>
              </a:ext>
            </a:extLst>
          </p:cNvPr>
          <p:cNvSpPr>
            <a:spLocks noChangeArrowheads="1"/>
          </p:cNvSpPr>
          <p:nvPr/>
        </p:nvSpPr>
        <p:spPr bwMode="auto">
          <a:xfrm>
            <a:off x="10308022" y="1785434"/>
            <a:ext cx="19226" cy="606970"/>
          </a:xfrm>
          <a:custGeom>
            <a:avLst/>
            <a:gdLst>
              <a:gd name="T0" fmla="*/ 30 w 31"/>
              <a:gd name="T1" fmla="*/ 973 h 974"/>
              <a:gd name="T2" fmla="*/ 0 w 31"/>
              <a:gd name="T3" fmla="*/ 973 h 974"/>
              <a:gd name="T4" fmla="*/ 0 w 31"/>
              <a:gd name="T5" fmla="*/ 0 h 974"/>
              <a:gd name="T6" fmla="*/ 30 w 31"/>
              <a:gd name="T7" fmla="*/ 0 h 974"/>
              <a:gd name="T8" fmla="*/ 30 w 31"/>
              <a:gd name="T9" fmla="*/ 973 h 974"/>
            </a:gdLst>
            <a:ahLst/>
            <a:cxnLst>
              <a:cxn ang="0">
                <a:pos x="T0" y="T1"/>
              </a:cxn>
              <a:cxn ang="0">
                <a:pos x="T2" y="T3"/>
              </a:cxn>
              <a:cxn ang="0">
                <a:pos x="T4" y="T5"/>
              </a:cxn>
              <a:cxn ang="0">
                <a:pos x="T6" y="T7"/>
              </a:cxn>
              <a:cxn ang="0">
                <a:pos x="T8" y="T9"/>
              </a:cxn>
            </a:cxnLst>
            <a:rect l="0" t="0" r="r" b="b"/>
            <a:pathLst>
              <a:path w="31" h="974">
                <a:moveTo>
                  <a:pt x="30" y="973"/>
                </a:moveTo>
                <a:lnTo>
                  <a:pt x="0" y="973"/>
                </a:lnTo>
                <a:lnTo>
                  <a:pt x="0" y="0"/>
                </a:lnTo>
                <a:lnTo>
                  <a:pt x="30" y="0"/>
                </a:lnTo>
                <a:lnTo>
                  <a:pt x="30" y="973"/>
                </a:lnTo>
              </a:path>
            </a:pathLst>
          </a:custGeom>
          <a:solidFill>
            <a:schemeClr val="accent6"/>
          </a:solidFill>
          <a:ln>
            <a:noFill/>
          </a:ln>
          <a:effectLst/>
        </p:spPr>
        <p:txBody>
          <a:bodyPr wrap="none" anchor="ctr"/>
          <a:lstStyle/>
          <a:p>
            <a:endParaRPr lang="en-US" sz="900"/>
          </a:p>
        </p:txBody>
      </p:sp>
      <p:sp>
        <p:nvSpPr>
          <p:cNvPr id="11" name="Freeform 10">
            <a:extLst>
              <a:ext uri="{FF2B5EF4-FFF2-40B4-BE49-F238E27FC236}">
                <a16:creationId xmlns:a16="http://schemas.microsoft.com/office/drawing/2014/main" id="{6E3F0F09-BAFC-9F45-B78D-2C983FEE6DEC}"/>
              </a:ext>
            </a:extLst>
          </p:cNvPr>
          <p:cNvSpPr>
            <a:spLocks noChangeArrowheads="1"/>
          </p:cNvSpPr>
          <p:nvPr/>
        </p:nvSpPr>
        <p:spPr bwMode="auto">
          <a:xfrm>
            <a:off x="10206403" y="1675575"/>
            <a:ext cx="219718" cy="222465"/>
          </a:xfrm>
          <a:custGeom>
            <a:avLst/>
            <a:gdLst>
              <a:gd name="T0" fmla="*/ 0 w 354"/>
              <a:gd name="T1" fmla="*/ 177 h 355"/>
              <a:gd name="T2" fmla="*/ 0 w 354"/>
              <a:gd name="T3" fmla="*/ 177 h 355"/>
              <a:gd name="T4" fmla="*/ 176 w 354"/>
              <a:gd name="T5" fmla="*/ 0 h 355"/>
              <a:gd name="T6" fmla="*/ 176 w 354"/>
              <a:gd name="T7" fmla="*/ 0 h 355"/>
              <a:gd name="T8" fmla="*/ 353 w 354"/>
              <a:gd name="T9" fmla="*/ 177 h 355"/>
              <a:gd name="T10" fmla="*/ 353 w 354"/>
              <a:gd name="T11" fmla="*/ 177 h 355"/>
              <a:gd name="T12" fmla="*/ 176 w 354"/>
              <a:gd name="T13" fmla="*/ 354 h 355"/>
              <a:gd name="T14" fmla="*/ 176 w 354"/>
              <a:gd name="T15" fmla="*/ 354 h 355"/>
              <a:gd name="T16" fmla="*/ 0 w 354"/>
              <a:gd name="T17"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5">
                <a:moveTo>
                  <a:pt x="0" y="177"/>
                </a:moveTo>
                <a:lnTo>
                  <a:pt x="0" y="177"/>
                </a:lnTo>
                <a:cubicBezTo>
                  <a:pt x="0" y="79"/>
                  <a:pt x="79" y="0"/>
                  <a:pt x="176" y="0"/>
                </a:cubicBezTo>
                <a:lnTo>
                  <a:pt x="176" y="0"/>
                </a:lnTo>
                <a:cubicBezTo>
                  <a:pt x="274" y="0"/>
                  <a:pt x="353" y="79"/>
                  <a:pt x="353" y="177"/>
                </a:cubicBezTo>
                <a:lnTo>
                  <a:pt x="353" y="177"/>
                </a:lnTo>
                <a:cubicBezTo>
                  <a:pt x="353" y="274"/>
                  <a:pt x="274" y="354"/>
                  <a:pt x="176" y="354"/>
                </a:cubicBezTo>
                <a:lnTo>
                  <a:pt x="176" y="354"/>
                </a:lnTo>
                <a:cubicBezTo>
                  <a:pt x="79" y="354"/>
                  <a:pt x="0" y="274"/>
                  <a:pt x="0" y="177"/>
                </a:cubicBezTo>
              </a:path>
            </a:pathLst>
          </a:custGeom>
          <a:solidFill>
            <a:schemeClr val="accent6"/>
          </a:solidFill>
          <a:ln>
            <a:noFill/>
          </a:ln>
          <a:effectLst/>
        </p:spPr>
        <p:txBody>
          <a:bodyPr wrap="none" anchor="ctr"/>
          <a:lstStyle/>
          <a:p>
            <a:endParaRPr lang="en-US" sz="900"/>
          </a:p>
        </p:txBody>
      </p:sp>
      <p:sp>
        <p:nvSpPr>
          <p:cNvPr id="12" name="Freeform 11">
            <a:extLst>
              <a:ext uri="{FF2B5EF4-FFF2-40B4-BE49-F238E27FC236}">
                <a16:creationId xmlns:a16="http://schemas.microsoft.com/office/drawing/2014/main" id="{BDF3B342-F625-A94D-8F9B-50885367366F}"/>
              </a:ext>
            </a:extLst>
          </p:cNvPr>
          <p:cNvSpPr>
            <a:spLocks noChangeArrowheads="1"/>
          </p:cNvSpPr>
          <p:nvPr/>
        </p:nvSpPr>
        <p:spPr bwMode="auto">
          <a:xfrm>
            <a:off x="9445631" y="2392403"/>
            <a:ext cx="1741261" cy="2763041"/>
          </a:xfrm>
          <a:custGeom>
            <a:avLst/>
            <a:gdLst>
              <a:gd name="T0" fmla="*/ 2752 w 2794"/>
              <a:gd name="T1" fmla="*/ 3089 h 3411"/>
              <a:gd name="T2" fmla="*/ 2752 w 2794"/>
              <a:gd name="T3" fmla="*/ 3089 h 3411"/>
              <a:gd name="T4" fmla="*/ 2471 w 2794"/>
              <a:gd name="T5" fmla="*/ 3370 h 3411"/>
              <a:gd name="T6" fmla="*/ 321 w 2794"/>
              <a:gd name="T7" fmla="*/ 3370 h 3411"/>
              <a:gd name="T8" fmla="*/ 321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5 w 2794"/>
              <a:gd name="T21" fmla="*/ 0 h 3411"/>
              <a:gd name="T22" fmla="*/ 1725 w 2794"/>
              <a:gd name="T23" fmla="*/ 0 h 3411"/>
              <a:gd name="T24" fmla="*/ 1396 w 2794"/>
              <a:gd name="T25" fmla="*/ 239 h 3411"/>
              <a:gd name="T26" fmla="*/ 1396 w 2794"/>
              <a:gd name="T27" fmla="*/ 239 h 3411"/>
              <a:gd name="T28" fmla="*/ 1067 w 2794"/>
              <a:gd name="T29" fmla="*/ 0 h 3411"/>
              <a:gd name="T30" fmla="*/ 321 w 2794"/>
              <a:gd name="T31" fmla="*/ 0 h 3411"/>
              <a:gd name="T32" fmla="*/ 321 w 2794"/>
              <a:gd name="T33" fmla="*/ 0 h 3411"/>
              <a:gd name="T34" fmla="*/ 0 w 2794"/>
              <a:gd name="T35" fmla="*/ 321 h 3411"/>
              <a:gd name="T36" fmla="*/ 0 w 2794"/>
              <a:gd name="T37" fmla="*/ 3089 h 3411"/>
              <a:gd name="T38" fmla="*/ 0 w 2794"/>
              <a:gd name="T39" fmla="*/ 3089 h 3411"/>
              <a:gd name="T40" fmla="*/ 321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1" y="3370"/>
                </a:lnTo>
                <a:lnTo>
                  <a:pt x="321" y="3370"/>
                </a:lnTo>
                <a:cubicBezTo>
                  <a:pt x="167" y="3370"/>
                  <a:pt x="41" y="3244"/>
                  <a:pt x="41" y="3089"/>
                </a:cubicBezTo>
                <a:lnTo>
                  <a:pt x="41" y="935"/>
                </a:lnTo>
                <a:lnTo>
                  <a:pt x="2752" y="935"/>
                </a:lnTo>
                <a:lnTo>
                  <a:pt x="2752"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3" y="3266"/>
                  <a:pt x="2793" y="3089"/>
                </a:cubicBezTo>
                <a:lnTo>
                  <a:pt x="2793" y="321"/>
                </a:lnTo>
                <a:lnTo>
                  <a:pt x="2793" y="321"/>
                </a:lnTo>
                <a:cubicBezTo>
                  <a:pt x="2793" y="145"/>
                  <a:pt x="2648" y="0"/>
                  <a:pt x="2471" y="0"/>
                </a:cubicBezTo>
                <a:close/>
              </a:path>
            </a:pathLst>
          </a:custGeom>
          <a:solidFill>
            <a:schemeClr val="accent1"/>
          </a:solidFill>
          <a:ln>
            <a:noFill/>
          </a:ln>
          <a:effectLst/>
        </p:spPr>
        <p:txBody>
          <a:bodyPr wrap="none" anchor="ctr"/>
          <a:lstStyle/>
          <a:p>
            <a:endParaRPr lang="en-US" sz="900"/>
          </a:p>
        </p:txBody>
      </p:sp>
      <p:sp>
        <p:nvSpPr>
          <p:cNvPr id="13" name="Freeform 12">
            <a:extLst>
              <a:ext uri="{FF2B5EF4-FFF2-40B4-BE49-F238E27FC236}">
                <a16:creationId xmlns:a16="http://schemas.microsoft.com/office/drawing/2014/main" id="{209EF414-6564-1643-ACF5-648D3C926195}"/>
              </a:ext>
            </a:extLst>
          </p:cNvPr>
          <p:cNvSpPr>
            <a:spLocks noChangeArrowheads="1"/>
          </p:cNvSpPr>
          <p:nvPr/>
        </p:nvSpPr>
        <p:spPr bwMode="auto">
          <a:xfrm>
            <a:off x="7295147" y="2392403"/>
            <a:ext cx="1741261" cy="2763041"/>
          </a:xfrm>
          <a:custGeom>
            <a:avLst/>
            <a:gdLst>
              <a:gd name="T0" fmla="*/ 2752 w 2794"/>
              <a:gd name="T1" fmla="*/ 3089 h 3411"/>
              <a:gd name="T2" fmla="*/ 2752 w 2794"/>
              <a:gd name="T3" fmla="*/ 3089 h 3411"/>
              <a:gd name="T4" fmla="*/ 2472 w 2794"/>
              <a:gd name="T5" fmla="*/ 3370 h 3411"/>
              <a:gd name="T6" fmla="*/ 322 w 2794"/>
              <a:gd name="T7" fmla="*/ 3370 h 3411"/>
              <a:gd name="T8" fmla="*/ 322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2 w 2794"/>
              <a:gd name="T19" fmla="*/ 0 h 3411"/>
              <a:gd name="T20" fmla="*/ 1726 w 2794"/>
              <a:gd name="T21" fmla="*/ 0 h 3411"/>
              <a:gd name="T22" fmla="*/ 1726 w 2794"/>
              <a:gd name="T23" fmla="*/ 0 h 3411"/>
              <a:gd name="T24" fmla="*/ 1397 w 2794"/>
              <a:gd name="T25" fmla="*/ 239 h 3411"/>
              <a:gd name="T26" fmla="*/ 1397 w 2794"/>
              <a:gd name="T27" fmla="*/ 239 h 3411"/>
              <a:gd name="T28" fmla="*/ 1067 w 2794"/>
              <a:gd name="T29" fmla="*/ 0 h 3411"/>
              <a:gd name="T30" fmla="*/ 322 w 2794"/>
              <a:gd name="T31" fmla="*/ 0 h 3411"/>
              <a:gd name="T32" fmla="*/ 322 w 2794"/>
              <a:gd name="T33" fmla="*/ 0 h 3411"/>
              <a:gd name="T34" fmla="*/ 0 w 2794"/>
              <a:gd name="T35" fmla="*/ 321 h 3411"/>
              <a:gd name="T36" fmla="*/ 0 w 2794"/>
              <a:gd name="T37" fmla="*/ 3089 h 3411"/>
              <a:gd name="T38" fmla="*/ 0 w 2794"/>
              <a:gd name="T39" fmla="*/ 3089 h 3411"/>
              <a:gd name="T40" fmla="*/ 322 w 2794"/>
              <a:gd name="T41" fmla="*/ 3410 h 3411"/>
              <a:gd name="T42" fmla="*/ 2472 w 2794"/>
              <a:gd name="T43" fmla="*/ 3410 h 3411"/>
              <a:gd name="T44" fmla="*/ 2472 w 2794"/>
              <a:gd name="T45" fmla="*/ 3410 h 3411"/>
              <a:gd name="T46" fmla="*/ 2793 w 2794"/>
              <a:gd name="T47" fmla="*/ 3089 h 3411"/>
              <a:gd name="T48" fmla="*/ 2793 w 2794"/>
              <a:gd name="T49" fmla="*/ 321 h 3411"/>
              <a:gd name="T50" fmla="*/ 2793 w 2794"/>
              <a:gd name="T51" fmla="*/ 321 h 3411"/>
              <a:gd name="T52" fmla="*/ 2472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2" y="3370"/>
                </a:cubicBezTo>
                <a:lnTo>
                  <a:pt x="322" y="3370"/>
                </a:lnTo>
                <a:lnTo>
                  <a:pt x="322" y="3370"/>
                </a:lnTo>
                <a:cubicBezTo>
                  <a:pt x="167" y="3370"/>
                  <a:pt x="41" y="3244"/>
                  <a:pt x="41" y="3089"/>
                </a:cubicBezTo>
                <a:lnTo>
                  <a:pt x="41" y="935"/>
                </a:lnTo>
                <a:lnTo>
                  <a:pt x="2752" y="935"/>
                </a:lnTo>
                <a:lnTo>
                  <a:pt x="2752" y="3089"/>
                </a:lnTo>
                <a:close/>
                <a:moveTo>
                  <a:pt x="2472" y="0"/>
                </a:moveTo>
                <a:lnTo>
                  <a:pt x="1726" y="0"/>
                </a:lnTo>
                <a:lnTo>
                  <a:pt x="1726" y="0"/>
                </a:lnTo>
                <a:cubicBezTo>
                  <a:pt x="1681" y="139"/>
                  <a:pt x="1551" y="239"/>
                  <a:pt x="1397" y="239"/>
                </a:cubicBezTo>
                <a:lnTo>
                  <a:pt x="1397" y="239"/>
                </a:lnTo>
                <a:cubicBezTo>
                  <a:pt x="1243" y="239"/>
                  <a:pt x="1113" y="139"/>
                  <a:pt x="1067" y="0"/>
                </a:cubicBezTo>
                <a:lnTo>
                  <a:pt x="322" y="0"/>
                </a:lnTo>
                <a:lnTo>
                  <a:pt x="322" y="0"/>
                </a:lnTo>
                <a:cubicBezTo>
                  <a:pt x="145" y="0"/>
                  <a:pt x="0" y="145"/>
                  <a:pt x="0" y="321"/>
                </a:cubicBezTo>
                <a:lnTo>
                  <a:pt x="0" y="3089"/>
                </a:lnTo>
                <a:lnTo>
                  <a:pt x="0" y="3089"/>
                </a:lnTo>
                <a:cubicBezTo>
                  <a:pt x="0" y="3266"/>
                  <a:pt x="145" y="3410"/>
                  <a:pt x="322" y="3410"/>
                </a:cubicBezTo>
                <a:lnTo>
                  <a:pt x="2472" y="3410"/>
                </a:lnTo>
                <a:lnTo>
                  <a:pt x="2472" y="3410"/>
                </a:lnTo>
                <a:cubicBezTo>
                  <a:pt x="2649" y="3410"/>
                  <a:pt x="2793" y="3266"/>
                  <a:pt x="2793" y="3089"/>
                </a:cubicBezTo>
                <a:lnTo>
                  <a:pt x="2793" y="321"/>
                </a:lnTo>
                <a:lnTo>
                  <a:pt x="2793" y="321"/>
                </a:lnTo>
                <a:cubicBezTo>
                  <a:pt x="2793" y="145"/>
                  <a:pt x="2649" y="0"/>
                  <a:pt x="2472" y="0"/>
                </a:cubicBezTo>
                <a:close/>
              </a:path>
            </a:pathLst>
          </a:custGeom>
          <a:solidFill>
            <a:schemeClr val="tx2"/>
          </a:solidFill>
          <a:ln>
            <a:noFill/>
          </a:ln>
          <a:effectLst/>
        </p:spPr>
        <p:txBody>
          <a:bodyPr wrap="none" anchor="ctr"/>
          <a:lstStyle/>
          <a:p>
            <a:endParaRPr lang="en-US" sz="900"/>
          </a:p>
        </p:txBody>
      </p:sp>
      <p:sp>
        <p:nvSpPr>
          <p:cNvPr id="14" name="Freeform 13">
            <a:extLst>
              <a:ext uri="{FF2B5EF4-FFF2-40B4-BE49-F238E27FC236}">
                <a16:creationId xmlns:a16="http://schemas.microsoft.com/office/drawing/2014/main" id="{469EC464-772C-8243-907C-8F72A190A0B5}"/>
              </a:ext>
            </a:extLst>
          </p:cNvPr>
          <p:cNvSpPr>
            <a:spLocks noChangeArrowheads="1"/>
          </p:cNvSpPr>
          <p:nvPr/>
        </p:nvSpPr>
        <p:spPr bwMode="auto">
          <a:xfrm>
            <a:off x="7973524" y="2136982"/>
            <a:ext cx="381760" cy="381760"/>
          </a:xfrm>
          <a:custGeom>
            <a:avLst/>
            <a:gdLst>
              <a:gd name="T0" fmla="*/ 306 w 612"/>
              <a:gd name="T1" fmla="*/ 0 h 611"/>
              <a:gd name="T2" fmla="*/ 306 w 612"/>
              <a:gd name="T3" fmla="*/ 0 h 611"/>
              <a:gd name="T4" fmla="*/ 0 w 612"/>
              <a:gd name="T5" fmla="*/ 305 h 611"/>
              <a:gd name="T6" fmla="*/ 0 w 612"/>
              <a:gd name="T7" fmla="*/ 305 h 611"/>
              <a:gd name="T8" fmla="*/ 306 w 612"/>
              <a:gd name="T9" fmla="*/ 610 h 611"/>
              <a:gd name="T10" fmla="*/ 306 w 612"/>
              <a:gd name="T11" fmla="*/ 610 h 611"/>
              <a:gd name="T12" fmla="*/ 611 w 612"/>
              <a:gd name="T13" fmla="*/ 305 h 611"/>
              <a:gd name="T14" fmla="*/ 611 w 612"/>
              <a:gd name="T15" fmla="*/ 305 h 611"/>
              <a:gd name="T16" fmla="*/ 306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6" y="0"/>
                </a:moveTo>
                <a:lnTo>
                  <a:pt x="306" y="0"/>
                </a:lnTo>
                <a:cubicBezTo>
                  <a:pt x="137" y="0"/>
                  <a:pt x="0" y="136"/>
                  <a:pt x="0" y="305"/>
                </a:cubicBezTo>
                <a:lnTo>
                  <a:pt x="0" y="305"/>
                </a:lnTo>
                <a:cubicBezTo>
                  <a:pt x="0" y="474"/>
                  <a:pt x="137" y="610"/>
                  <a:pt x="306" y="610"/>
                </a:cubicBezTo>
                <a:lnTo>
                  <a:pt x="306" y="610"/>
                </a:lnTo>
                <a:cubicBezTo>
                  <a:pt x="474" y="610"/>
                  <a:pt x="611" y="474"/>
                  <a:pt x="611" y="305"/>
                </a:cubicBezTo>
                <a:lnTo>
                  <a:pt x="611" y="305"/>
                </a:lnTo>
                <a:cubicBezTo>
                  <a:pt x="611" y="136"/>
                  <a:pt x="474" y="0"/>
                  <a:pt x="306" y="0"/>
                </a:cubicBezTo>
              </a:path>
            </a:pathLst>
          </a:custGeom>
          <a:solidFill>
            <a:schemeClr val="tx2"/>
          </a:solidFill>
          <a:ln>
            <a:noFill/>
          </a:ln>
          <a:effectLst/>
        </p:spPr>
        <p:txBody>
          <a:bodyPr wrap="none" anchor="ctr"/>
          <a:lstStyle/>
          <a:p>
            <a:endParaRPr lang="en-US" sz="900"/>
          </a:p>
        </p:txBody>
      </p:sp>
      <p:sp>
        <p:nvSpPr>
          <p:cNvPr id="15" name="Freeform 14">
            <a:extLst>
              <a:ext uri="{FF2B5EF4-FFF2-40B4-BE49-F238E27FC236}">
                <a16:creationId xmlns:a16="http://schemas.microsoft.com/office/drawing/2014/main" id="{CDC8B93E-1831-7843-BDD7-7F22A9C3812A}"/>
              </a:ext>
            </a:extLst>
          </p:cNvPr>
          <p:cNvSpPr>
            <a:spLocks noChangeArrowheads="1"/>
          </p:cNvSpPr>
          <p:nvPr/>
        </p:nvSpPr>
        <p:spPr bwMode="auto">
          <a:xfrm>
            <a:off x="2991431" y="2392403"/>
            <a:ext cx="1738515" cy="2763041"/>
          </a:xfrm>
          <a:custGeom>
            <a:avLst/>
            <a:gdLst>
              <a:gd name="T0" fmla="*/ 2751 w 2793"/>
              <a:gd name="T1" fmla="*/ 3089 h 3411"/>
              <a:gd name="T2" fmla="*/ 2751 w 2793"/>
              <a:gd name="T3" fmla="*/ 3089 h 3411"/>
              <a:gd name="T4" fmla="*/ 2471 w 2793"/>
              <a:gd name="T5" fmla="*/ 3370 h 3411"/>
              <a:gd name="T6" fmla="*/ 321 w 2793"/>
              <a:gd name="T7" fmla="*/ 3370 h 3411"/>
              <a:gd name="T8" fmla="*/ 321 w 2793"/>
              <a:gd name="T9" fmla="*/ 3370 h 3411"/>
              <a:gd name="T10" fmla="*/ 41 w 2793"/>
              <a:gd name="T11" fmla="*/ 3089 h 3411"/>
              <a:gd name="T12" fmla="*/ 41 w 2793"/>
              <a:gd name="T13" fmla="*/ 935 h 3411"/>
              <a:gd name="T14" fmla="*/ 2751 w 2793"/>
              <a:gd name="T15" fmla="*/ 935 h 3411"/>
              <a:gd name="T16" fmla="*/ 2751 w 2793"/>
              <a:gd name="T17" fmla="*/ 3089 h 3411"/>
              <a:gd name="T18" fmla="*/ 2471 w 2793"/>
              <a:gd name="T19" fmla="*/ 0 h 3411"/>
              <a:gd name="T20" fmla="*/ 1725 w 2793"/>
              <a:gd name="T21" fmla="*/ 0 h 3411"/>
              <a:gd name="T22" fmla="*/ 1725 w 2793"/>
              <a:gd name="T23" fmla="*/ 0 h 3411"/>
              <a:gd name="T24" fmla="*/ 1396 w 2793"/>
              <a:gd name="T25" fmla="*/ 239 h 3411"/>
              <a:gd name="T26" fmla="*/ 1396 w 2793"/>
              <a:gd name="T27" fmla="*/ 239 h 3411"/>
              <a:gd name="T28" fmla="*/ 1067 w 2793"/>
              <a:gd name="T29" fmla="*/ 0 h 3411"/>
              <a:gd name="T30" fmla="*/ 321 w 2793"/>
              <a:gd name="T31" fmla="*/ 0 h 3411"/>
              <a:gd name="T32" fmla="*/ 321 w 2793"/>
              <a:gd name="T33" fmla="*/ 0 h 3411"/>
              <a:gd name="T34" fmla="*/ 0 w 2793"/>
              <a:gd name="T35" fmla="*/ 321 h 3411"/>
              <a:gd name="T36" fmla="*/ 0 w 2793"/>
              <a:gd name="T37" fmla="*/ 3089 h 3411"/>
              <a:gd name="T38" fmla="*/ 0 w 2793"/>
              <a:gd name="T39" fmla="*/ 3089 h 3411"/>
              <a:gd name="T40" fmla="*/ 321 w 2793"/>
              <a:gd name="T41" fmla="*/ 3410 h 3411"/>
              <a:gd name="T42" fmla="*/ 2471 w 2793"/>
              <a:gd name="T43" fmla="*/ 3410 h 3411"/>
              <a:gd name="T44" fmla="*/ 2471 w 2793"/>
              <a:gd name="T45" fmla="*/ 3410 h 3411"/>
              <a:gd name="T46" fmla="*/ 2792 w 2793"/>
              <a:gd name="T47" fmla="*/ 3089 h 3411"/>
              <a:gd name="T48" fmla="*/ 2792 w 2793"/>
              <a:gd name="T49" fmla="*/ 321 h 3411"/>
              <a:gd name="T50" fmla="*/ 2792 w 2793"/>
              <a:gd name="T51" fmla="*/ 321 h 3411"/>
              <a:gd name="T52" fmla="*/ 2471 w 2793"/>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3" h="3411">
                <a:moveTo>
                  <a:pt x="2751" y="3089"/>
                </a:moveTo>
                <a:lnTo>
                  <a:pt x="2751" y="3089"/>
                </a:lnTo>
                <a:cubicBezTo>
                  <a:pt x="2751" y="3244"/>
                  <a:pt x="2625" y="3370"/>
                  <a:pt x="2471" y="3370"/>
                </a:cubicBezTo>
                <a:lnTo>
                  <a:pt x="321" y="3370"/>
                </a:lnTo>
                <a:lnTo>
                  <a:pt x="321" y="3370"/>
                </a:lnTo>
                <a:cubicBezTo>
                  <a:pt x="167" y="3370"/>
                  <a:pt x="41" y="3244"/>
                  <a:pt x="41" y="3089"/>
                </a:cubicBezTo>
                <a:lnTo>
                  <a:pt x="41" y="935"/>
                </a:lnTo>
                <a:lnTo>
                  <a:pt x="2751" y="935"/>
                </a:lnTo>
                <a:lnTo>
                  <a:pt x="2751"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2" y="3266"/>
                  <a:pt x="2792" y="3089"/>
                </a:cubicBezTo>
                <a:lnTo>
                  <a:pt x="2792" y="321"/>
                </a:lnTo>
                <a:lnTo>
                  <a:pt x="2792" y="321"/>
                </a:lnTo>
                <a:cubicBezTo>
                  <a:pt x="2792" y="145"/>
                  <a:pt x="2648" y="0"/>
                  <a:pt x="2471" y="0"/>
                </a:cubicBezTo>
                <a:close/>
              </a:path>
            </a:pathLst>
          </a:custGeom>
          <a:solidFill>
            <a:schemeClr val="accent1"/>
          </a:solidFill>
          <a:ln>
            <a:noFill/>
          </a:ln>
          <a:effectLst/>
        </p:spPr>
        <p:txBody>
          <a:bodyPr wrap="none" anchor="ctr"/>
          <a:lstStyle/>
          <a:p>
            <a:endParaRPr lang="en-US" sz="900"/>
          </a:p>
        </p:txBody>
      </p:sp>
      <p:sp>
        <p:nvSpPr>
          <p:cNvPr id="16" name="Freeform 15">
            <a:extLst>
              <a:ext uri="{FF2B5EF4-FFF2-40B4-BE49-F238E27FC236}">
                <a16:creationId xmlns:a16="http://schemas.microsoft.com/office/drawing/2014/main" id="{9DDDCA1F-9A37-514B-B55C-A46AE57A495C}"/>
              </a:ext>
            </a:extLst>
          </p:cNvPr>
          <p:cNvSpPr>
            <a:spLocks noChangeArrowheads="1"/>
          </p:cNvSpPr>
          <p:nvPr/>
        </p:nvSpPr>
        <p:spPr bwMode="auto">
          <a:xfrm>
            <a:off x="5141916" y="2392403"/>
            <a:ext cx="1738514" cy="2763041"/>
          </a:xfrm>
          <a:custGeom>
            <a:avLst/>
            <a:gdLst>
              <a:gd name="T0" fmla="*/ 2751 w 2793"/>
              <a:gd name="T1" fmla="*/ 3089 h 3411"/>
              <a:gd name="T2" fmla="*/ 2751 w 2793"/>
              <a:gd name="T3" fmla="*/ 3089 h 3411"/>
              <a:gd name="T4" fmla="*/ 2470 w 2793"/>
              <a:gd name="T5" fmla="*/ 3370 h 3411"/>
              <a:gd name="T6" fmla="*/ 322 w 2793"/>
              <a:gd name="T7" fmla="*/ 3370 h 3411"/>
              <a:gd name="T8" fmla="*/ 322 w 2793"/>
              <a:gd name="T9" fmla="*/ 3370 h 3411"/>
              <a:gd name="T10" fmla="*/ 41 w 2793"/>
              <a:gd name="T11" fmla="*/ 3089 h 3411"/>
              <a:gd name="T12" fmla="*/ 41 w 2793"/>
              <a:gd name="T13" fmla="*/ 935 h 3411"/>
              <a:gd name="T14" fmla="*/ 2751 w 2793"/>
              <a:gd name="T15" fmla="*/ 935 h 3411"/>
              <a:gd name="T16" fmla="*/ 2751 w 2793"/>
              <a:gd name="T17" fmla="*/ 3089 h 3411"/>
              <a:gd name="T18" fmla="*/ 2470 w 2793"/>
              <a:gd name="T19" fmla="*/ 0 h 3411"/>
              <a:gd name="T20" fmla="*/ 1725 w 2793"/>
              <a:gd name="T21" fmla="*/ 0 h 3411"/>
              <a:gd name="T22" fmla="*/ 1725 w 2793"/>
              <a:gd name="T23" fmla="*/ 0 h 3411"/>
              <a:gd name="T24" fmla="*/ 1396 w 2793"/>
              <a:gd name="T25" fmla="*/ 239 h 3411"/>
              <a:gd name="T26" fmla="*/ 1396 w 2793"/>
              <a:gd name="T27" fmla="*/ 239 h 3411"/>
              <a:gd name="T28" fmla="*/ 1067 w 2793"/>
              <a:gd name="T29" fmla="*/ 0 h 3411"/>
              <a:gd name="T30" fmla="*/ 322 w 2793"/>
              <a:gd name="T31" fmla="*/ 0 h 3411"/>
              <a:gd name="T32" fmla="*/ 322 w 2793"/>
              <a:gd name="T33" fmla="*/ 0 h 3411"/>
              <a:gd name="T34" fmla="*/ 0 w 2793"/>
              <a:gd name="T35" fmla="*/ 321 h 3411"/>
              <a:gd name="T36" fmla="*/ 0 w 2793"/>
              <a:gd name="T37" fmla="*/ 3089 h 3411"/>
              <a:gd name="T38" fmla="*/ 0 w 2793"/>
              <a:gd name="T39" fmla="*/ 3089 h 3411"/>
              <a:gd name="T40" fmla="*/ 322 w 2793"/>
              <a:gd name="T41" fmla="*/ 3410 h 3411"/>
              <a:gd name="T42" fmla="*/ 2470 w 2793"/>
              <a:gd name="T43" fmla="*/ 3410 h 3411"/>
              <a:gd name="T44" fmla="*/ 2470 w 2793"/>
              <a:gd name="T45" fmla="*/ 3410 h 3411"/>
              <a:gd name="T46" fmla="*/ 2792 w 2793"/>
              <a:gd name="T47" fmla="*/ 3089 h 3411"/>
              <a:gd name="T48" fmla="*/ 2792 w 2793"/>
              <a:gd name="T49" fmla="*/ 321 h 3411"/>
              <a:gd name="T50" fmla="*/ 2792 w 2793"/>
              <a:gd name="T51" fmla="*/ 321 h 3411"/>
              <a:gd name="T52" fmla="*/ 2470 w 2793"/>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3" h="3411">
                <a:moveTo>
                  <a:pt x="2751" y="3089"/>
                </a:moveTo>
                <a:lnTo>
                  <a:pt x="2751" y="3089"/>
                </a:lnTo>
                <a:cubicBezTo>
                  <a:pt x="2751" y="3244"/>
                  <a:pt x="2625" y="3370"/>
                  <a:pt x="2470" y="3370"/>
                </a:cubicBezTo>
                <a:lnTo>
                  <a:pt x="322" y="3370"/>
                </a:lnTo>
                <a:lnTo>
                  <a:pt x="322" y="3370"/>
                </a:lnTo>
                <a:cubicBezTo>
                  <a:pt x="167" y="3370"/>
                  <a:pt x="41" y="3244"/>
                  <a:pt x="41" y="3089"/>
                </a:cubicBezTo>
                <a:lnTo>
                  <a:pt x="41" y="935"/>
                </a:lnTo>
                <a:lnTo>
                  <a:pt x="2751" y="935"/>
                </a:lnTo>
                <a:lnTo>
                  <a:pt x="2751" y="3089"/>
                </a:lnTo>
                <a:close/>
                <a:moveTo>
                  <a:pt x="2470" y="0"/>
                </a:moveTo>
                <a:lnTo>
                  <a:pt x="1725" y="0"/>
                </a:lnTo>
                <a:lnTo>
                  <a:pt x="1725" y="0"/>
                </a:lnTo>
                <a:cubicBezTo>
                  <a:pt x="1679" y="139"/>
                  <a:pt x="1549" y="239"/>
                  <a:pt x="1396" y="239"/>
                </a:cubicBezTo>
                <a:lnTo>
                  <a:pt x="1396" y="239"/>
                </a:lnTo>
                <a:cubicBezTo>
                  <a:pt x="1242" y="239"/>
                  <a:pt x="1112" y="139"/>
                  <a:pt x="1067" y="0"/>
                </a:cubicBezTo>
                <a:lnTo>
                  <a:pt x="322" y="0"/>
                </a:lnTo>
                <a:lnTo>
                  <a:pt x="322" y="0"/>
                </a:lnTo>
                <a:cubicBezTo>
                  <a:pt x="144" y="0"/>
                  <a:pt x="0" y="145"/>
                  <a:pt x="0" y="321"/>
                </a:cubicBezTo>
                <a:lnTo>
                  <a:pt x="0" y="3089"/>
                </a:lnTo>
                <a:lnTo>
                  <a:pt x="0" y="3089"/>
                </a:lnTo>
                <a:cubicBezTo>
                  <a:pt x="0" y="3266"/>
                  <a:pt x="144" y="3410"/>
                  <a:pt x="322" y="3410"/>
                </a:cubicBezTo>
                <a:lnTo>
                  <a:pt x="2470" y="3410"/>
                </a:lnTo>
                <a:lnTo>
                  <a:pt x="2470" y="3410"/>
                </a:lnTo>
                <a:cubicBezTo>
                  <a:pt x="2648" y="3410"/>
                  <a:pt x="2792" y="3266"/>
                  <a:pt x="2792" y="3089"/>
                </a:cubicBezTo>
                <a:lnTo>
                  <a:pt x="2792" y="321"/>
                </a:lnTo>
                <a:lnTo>
                  <a:pt x="2792" y="321"/>
                </a:lnTo>
                <a:cubicBezTo>
                  <a:pt x="2792" y="145"/>
                  <a:pt x="2648" y="0"/>
                  <a:pt x="2470" y="0"/>
                </a:cubicBezTo>
                <a:close/>
              </a:path>
            </a:pathLst>
          </a:custGeom>
          <a:solidFill>
            <a:schemeClr val="accent1"/>
          </a:solidFill>
          <a:ln>
            <a:noFill/>
          </a:ln>
          <a:effectLst/>
        </p:spPr>
        <p:txBody>
          <a:bodyPr wrap="none" anchor="ctr"/>
          <a:lstStyle/>
          <a:p>
            <a:endParaRPr lang="en-US" sz="900"/>
          </a:p>
        </p:txBody>
      </p:sp>
      <p:sp>
        <p:nvSpPr>
          <p:cNvPr id="17" name="Freeform 16">
            <a:extLst>
              <a:ext uri="{FF2B5EF4-FFF2-40B4-BE49-F238E27FC236}">
                <a16:creationId xmlns:a16="http://schemas.microsoft.com/office/drawing/2014/main" id="{3D2D9928-2EE8-6C4B-9CC8-438A2A478687}"/>
              </a:ext>
            </a:extLst>
          </p:cNvPr>
          <p:cNvSpPr>
            <a:spLocks noChangeArrowheads="1"/>
          </p:cNvSpPr>
          <p:nvPr/>
        </p:nvSpPr>
        <p:spPr bwMode="auto">
          <a:xfrm>
            <a:off x="838200" y="2392403"/>
            <a:ext cx="1741261" cy="2763041"/>
          </a:xfrm>
          <a:custGeom>
            <a:avLst/>
            <a:gdLst>
              <a:gd name="T0" fmla="*/ 2752 w 2794"/>
              <a:gd name="T1" fmla="*/ 3089 h 3411"/>
              <a:gd name="T2" fmla="*/ 2752 w 2794"/>
              <a:gd name="T3" fmla="*/ 3089 h 3411"/>
              <a:gd name="T4" fmla="*/ 2471 w 2794"/>
              <a:gd name="T5" fmla="*/ 3370 h 3411"/>
              <a:gd name="T6" fmla="*/ 322 w 2794"/>
              <a:gd name="T7" fmla="*/ 3370 h 3411"/>
              <a:gd name="T8" fmla="*/ 322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6 w 2794"/>
              <a:gd name="T21" fmla="*/ 0 h 3411"/>
              <a:gd name="T22" fmla="*/ 1726 w 2794"/>
              <a:gd name="T23" fmla="*/ 0 h 3411"/>
              <a:gd name="T24" fmla="*/ 1396 w 2794"/>
              <a:gd name="T25" fmla="*/ 239 h 3411"/>
              <a:gd name="T26" fmla="*/ 1396 w 2794"/>
              <a:gd name="T27" fmla="*/ 239 h 3411"/>
              <a:gd name="T28" fmla="*/ 1067 w 2794"/>
              <a:gd name="T29" fmla="*/ 0 h 3411"/>
              <a:gd name="T30" fmla="*/ 322 w 2794"/>
              <a:gd name="T31" fmla="*/ 0 h 3411"/>
              <a:gd name="T32" fmla="*/ 322 w 2794"/>
              <a:gd name="T33" fmla="*/ 0 h 3411"/>
              <a:gd name="T34" fmla="*/ 0 w 2794"/>
              <a:gd name="T35" fmla="*/ 321 h 3411"/>
              <a:gd name="T36" fmla="*/ 0 w 2794"/>
              <a:gd name="T37" fmla="*/ 3089 h 3411"/>
              <a:gd name="T38" fmla="*/ 0 w 2794"/>
              <a:gd name="T39" fmla="*/ 3089 h 3411"/>
              <a:gd name="T40" fmla="*/ 322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2" y="3370"/>
                </a:lnTo>
                <a:lnTo>
                  <a:pt x="322" y="3370"/>
                </a:lnTo>
                <a:cubicBezTo>
                  <a:pt x="167" y="3370"/>
                  <a:pt x="41" y="3244"/>
                  <a:pt x="41" y="3089"/>
                </a:cubicBezTo>
                <a:lnTo>
                  <a:pt x="41" y="935"/>
                </a:lnTo>
                <a:lnTo>
                  <a:pt x="2752" y="935"/>
                </a:lnTo>
                <a:lnTo>
                  <a:pt x="2752" y="3089"/>
                </a:lnTo>
                <a:close/>
                <a:moveTo>
                  <a:pt x="2471" y="0"/>
                </a:moveTo>
                <a:lnTo>
                  <a:pt x="1726" y="0"/>
                </a:lnTo>
                <a:lnTo>
                  <a:pt x="1726" y="0"/>
                </a:lnTo>
                <a:cubicBezTo>
                  <a:pt x="1681" y="139"/>
                  <a:pt x="1550" y="239"/>
                  <a:pt x="1396" y="239"/>
                </a:cubicBezTo>
                <a:lnTo>
                  <a:pt x="1396" y="239"/>
                </a:lnTo>
                <a:cubicBezTo>
                  <a:pt x="1243" y="239"/>
                  <a:pt x="1113" y="139"/>
                  <a:pt x="1067" y="0"/>
                </a:cubicBezTo>
                <a:lnTo>
                  <a:pt x="322" y="0"/>
                </a:lnTo>
                <a:lnTo>
                  <a:pt x="322" y="0"/>
                </a:lnTo>
                <a:cubicBezTo>
                  <a:pt x="144" y="0"/>
                  <a:pt x="0" y="145"/>
                  <a:pt x="0" y="321"/>
                </a:cubicBezTo>
                <a:lnTo>
                  <a:pt x="0" y="3089"/>
                </a:lnTo>
                <a:lnTo>
                  <a:pt x="0" y="3089"/>
                </a:lnTo>
                <a:cubicBezTo>
                  <a:pt x="0" y="3266"/>
                  <a:pt x="144" y="3410"/>
                  <a:pt x="322" y="3410"/>
                </a:cubicBezTo>
                <a:lnTo>
                  <a:pt x="2471" y="3410"/>
                </a:lnTo>
                <a:lnTo>
                  <a:pt x="2471" y="3410"/>
                </a:lnTo>
                <a:cubicBezTo>
                  <a:pt x="2649" y="3410"/>
                  <a:pt x="2793" y="3266"/>
                  <a:pt x="2793" y="3089"/>
                </a:cubicBezTo>
                <a:lnTo>
                  <a:pt x="2793" y="321"/>
                </a:lnTo>
                <a:lnTo>
                  <a:pt x="2793" y="321"/>
                </a:lnTo>
                <a:cubicBezTo>
                  <a:pt x="2793" y="145"/>
                  <a:pt x="2649" y="0"/>
                  <a:pt x="2471" y="0"/>
                </a:cubicBezTo>
                <a:close/>
              </a:path>
            </a:pathLst>
          </a:custGeom>
          <a:solidFill>
            <a:schemeClr val="accent1"/>
          </a:solidFill>
          <a:ln>
            <a:noFill/>
          </a:ln>
          <a:effectLst/>
        </p:spPr>
        <p:txBody>
          <a:bodyPr wrap="none" anchor="ctr"/>
          <a:lstStyle/>
          <a:p>
            <a:endParaRPr lang="en-US" sz="900"/>
          </a:p>
        </p:txBody>
      </p:sp>
      <p:sp>
        <p:nvSpPr>
          <p:cNvPr id="18" name="Freeform 17">
            <a:extLst>
              <a:ext uri="{FF2B5EF4-FFF2-40B4-BE49-F238E27FC236}">
                <a16:creationId xmlns:a16="http://schemas.microsoft.com/office/drawing/2014/main" id="{153DFEA6-A935-AD4A-9346-FAAF0AF4AD28}"/>
              </a:ext>
            </a:extLst>
          </p:cNvPr>
          <p:cNvSpPr>
            <a:spLocks noChangeArrowheads="1"/>
          </p:cNvSpPr>
          <p:nvPr/>
        </p:nvSpPr>
        <p:spPr bwMode="auto">
          <a:xfrm>
            <a:off x="1519324" y="2136982"/>
            <a:ext cx="381760" cy="38176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7" y="0"/>
                  <a:pt x="0" y="136"/>
                  <a:pt x="0" y="305"/>
                </a:cubicBezTo>
                <a:lnTo>
                  <a:pt x="0" y="305"/>
                </a:lnTo>
                <a:cubicBezTo>
                  <a:pt x="0" y="474"/>
                  <a:pt x="137" y="610"/>
                  <a:pt x="305" y="610"/>
                </a:cubicBezTo>
                <a:lnTo>
                  <a:pt x="305" y="610"/>
                </a:lnTo>
                <a:cubicBezTo>
                  <a:pt x="474" y="610"/>
                  <a:pt x="611" y="474"/>
                  <a:pt x="611" y="305"/>
                </a:cubicBezTo>
                <a:lnTo>
                  <a:pt x="611" y="305"/>
                </a:lnTo>
                <a:cubicBezTo>
                  <a:pt x="611" y="136"/>
                  <a:pt x="474" y="0"/>
                  <a:pt x="305" y="0"/>
                </a:cubicBezTo>
              </a:path>
            </a:pathLst>
          </a:custGeom>
          <a:solidFill>
            <a:schemeClr val="accent1"/>
          </a:solidFill>
          <a:ln>
            <a:noFill/>
          </a:ln>
          <a:effectLst/>
        </p:spPr>
        <p:txBody>
          <a:bodyPr wrap="none" anchor="ctr"/>
          <a:lstStyle/>
          <a:p>
            <a:endParaRPr lang="en-US" sz="900"/>
          </a:p>
        </p:txBody>
      </p:sp>
      <p:sp>
        <p:nvSpPr>
          <p:cNvPr id="19" name="Freeform 18">
            <a:extLst>
              <a:ext uri="{FF2B5EF4-FFF2-40B4-BE49-F238E27FC236}">
                <a16:creationId xmlns:a16="http://schemas.microsoft.com/office/drawing/2014/main" id="{1ECD90CE-ED66-8A42-A054-C9DF67F67D2F}"/>
              </a:ext>
            </a:extLst>
          </p:cNvPr>
          <p:cNvSpPr>
            <a:spLocks noChangeArrowheads="1"/>
          </p:cNvSpPr>
          <p:nvPr/>
        </p:nvSpPr>
        <p:spPr bwMode="auto">
          <a:xfrm>
            <a:off x="3669810" y="2136982"/>
            <a:ext cx="381758" cy="381760"/>
          </a:xfrm>
          <a:custGeom>
            <a:avLst/>
            <a:gdLst>
              <a:gd name="T0" fmla="*/ 305 w 611"/>
              <a:gd name="T1" fmla="*/ 0 h 611"/>
              <a:gd name="T2" fmla="*/ 305 w 611"/>
              <a:gd name="T3" fmla="*/ 0 h 611"/>
              <a:gd name="T4" fmla="*/ 0 w 611"/>
              <a:gd name="T5" fmla="*/ 305 h 611"/>
              <a:gd name="T6" fmla="*/ 0 w 611"/>
              <a:gd name="T7" fmla="*/ 305 h 611"/>
              <a:gd name="T8" fmla="*/ 305 w 611"/>
              <a:gd name="T9" fmla="*/ 610 h 611"/>
              <a:gd name="T10" fmla="*/ 305 w 611"/>
              <a:gd name="T11" fmla="*/ 610 h 611"/>
              <a:gd name="T12" fmla="*/ 610 w 611"/>
              <a:gd name="T13" fmla="*/ 305 h 611"/>
              <a:gd name="T14" fmla="*/ 610 w 611"/>
              <a:gd name="T15" fmla="*/ 305 h 611"/>
              <a:gd name="T16" fmla="*/ 305 w 611"/>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305" y="0"/>
                </a:moveTo>
                <a:lnTo>
                  <a:pt x="305" y="0"/>
                </a:lnTo>
                <a:cubicBezTo>
                  <a:pt x="136" y="0"/>
                  <a:pt x="0" y="136"/>
                  <a:pt x="0" y="305"/>
                </a:cubicBezTo>
                <a:lnTo>
                  <a:pt x="0" y="305"/>
                </a:lnTo>
                <a:cubicBezTo>
                  <a:pt x="0" y="474"/>
                  <a:pt x="136" y="610"/>
                  <a:pt x="305" y="610"/>
                </a:cubicBezTo>
                <a:lnTo>
                  <a:pt x="305" y="610"/>
                </a:lnTo>
                <a:cubicBezTo>
                  <a:pt x="474" y="610"/>
                  <a:pt x="610" y="474"/>
                  <a:pt x="610" y="305"/>
                </a:cubicBezTo>
                <a:lnTo>
                  <a:pt x="610" y="305"/>
                </a:lnTo>
                <a:cubicBezTo>
                  <a:pt x="610" y="136"/>
                  <a:pt x="474" y="0"/>
                  <a:pt x="305" y="0"/>
                </a:cubicBezTo>
              </a:path>
            </a:pathLst>
          </a:custGeom>
          <a:solidFill>
            <a:schemeClr val="accent1"/>
          </a:solidFill>
          <a:ln>
            <a:noFill/>
          </a:ln>
          <a:effectLst/>
        </p:spPr>
        <p:txBody>
          <a:bodyPr wrap="none" anchor="ctr"/>
          <a:lstStyle/>
          <a:p>
            <a:endParaRPr lang="en-US" sz="900"/>
          </a:p>
        </p:txBody>
      </p:sp>
      <p:sp>
        <p:nvSpPr>
          <p:cNvPr id="20" name="Freeform 19">
            <a:extLst>
              <a:ext uri="{FF2B5EF4-FFF2-40B4-BE49-F238E27FC236}">
                <a16:creationId xmlns:a16="http://schemas.microsoft.com/office/drawing/2014/main" id="{724D2DD5-8469-1445-85C5-EC1BB9E7CE2A}"/>
              </a:ext>
            </a:extLst>
          </p:cNvPr>
          <p:cNvSpPr>
            <a:spLocks noChangeArrowheads="1"/>
          </p:cNvSpPr>
          <p:nvPr/>
        </p:nvSpPr>
        <p:spPr bwMode="auto">
          <a:xfrm>
            <a:off x="5823040" y="2136982"/>
            <a:ext cx="381758" cy="381760"/>
          </a:xfrm>
          <a:custGeom>
            <a:avLst/>
            <a:gdLst>
              <a:gd name="T0" fmla="*/ 305 w 611"/>
              <a:gd name="T1" fmla="*/ 0 h 611"/>
              <a:gd name="T2" fmla="*/ 305 w 611"/>
              <a:gd name="T3" fmla="*/ 0 h 611"/>
              <a:gd name="T4" fmla="*/ 0 w 611"/>
              <a:gd name="T5" fmla="*/ 305 h 611"/>
              <a:gd name="T6" fmla="*/ 0 w 611"/>
              <a:gd name="T7" fmla="*/ 305 h 611"/>
              <a:gd name="T8" fmla="*/ 305 w 611"/>
              <a:gd name="T9" fmla="*/ 610 h 611"/>
              <a:gd name="T10" fmla="*/ 305 w 611"/>
              <a:gd name="T11" fmla="*/ 610 h 611"/>
              <a:gd name="T12" fmla="*/ 610 w 611"/>
              <a:gd name="T13" fmla="*/ 305 h 611"/>
              <a:gd name="T14" fmla="*/ 610 w 611"/>
              <a:gd name="T15" fmla="*/ 305 h 611"/>
              <a:gd name="T16" fmla="*/ 305 w 611"/>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305" y="0"/>
                </a:moveTo>
                <a:lnTo>
                  <a:pt x="305" y="0"/>
                </a:lnTo>
                <a:cubicBezTo>
                  <a:pt x="136" y="0"/>
                  <a:pt x="0" y="136"/>
                  <a:pt x="0" y="305"/>
                </a:cubicBezTo>
                <a:lnTo>
                  <a:pt x="0" y="305"/>
                </a:lnTo>
                <a:cubicBezTo>
                  <a:pt x="0" y="474"/>
                  <a:pt x="136" y="610"/>
                  <a:pt x="305" y="610"/>
                </a:cubicBezTo>
                <a:lnTo>
                  <a:pt x="305" y="610"/>
                </a:lnTo>
                <a:cubicBezTo>
                  <a:pt x="473" y="610"/>
                  <a:pt x="610" y="474"/>
                  <a:pt x="610" y="305"/>
                </a:cubicBezTo>
                <a:lnTo>
                  <a:pt x="610" y="305"/>
                </a:lnTo>
                <a:cubicBezTo>
                  <a:pt x="610" y="136"/>
                  <a:pt x="473" y="0"/>
                  <a:pt x="305" y="0"/>
                </a:cubicBezTo>
              </a:path>
            </a:pathLst>
          </a:custGeom>
          <a:solidFill>
            <a:schemeClr val="accent1"/>
          </a:solidFill>
          <a:ln>
            <a:noFill/>
          </a:ln>
          <a:effectLst/>
        </p:spPr>
        <p:txBody>
          <a:bodyPr wrap="none" anchor="ctr"/>
          <a:lstStyle/>
          <a:p>
            <a:endParaRPr lang="en-US" sz="900"/>
          </a:p>
        </p:txBody>
      </p:sp>
      <p:sp>
        <p:nvSpPr>
          <p:cNvPr id="21" name="Freeform 20">
            <a:extLst>
              <a:ext uri="{FF2B5EF4-FFF2-40B4-BE49-F238E27FC236}">
                <a16:creationId xmlns:a16="http://schemas.microsoft.com/office/drawing/2014/main" id="{F72291F1-8438-A84F-B552-AB72D79CA2D4}"/>
              </a:ext>
            </a:extLst>
          </p:cNvPr>
          <p:cNvSpPr>
            <a:spLocks noChangeArrowheads="1"/>
          </p:cNvSpPr>
          <p:nvPr/>
        </p:nvSpPr>
        <p:spPr bwMode="auto">
          <a:xfrm>
            <a:off x="10126755" y="2136982"/>
            <a:ext cx="381760" cy="38176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6" y="0"/>
                  <a:pt x="0" y="136"/>
                  <a:pt x="0" y="305"/>
                </a:cubicBezTo>
                <a:lnTo>
                  <a:pt x="0" y="305"/>
                </a:lnTo>
                <a:cubicBezTo>
                  <a:pt x="0" y="474"/>
                  <a:pt x="136" y="610"/>
                  <a:pt x="305" y="610"/>
                </a:cubicBezTo>
                <a:lnTo>
                  <a:pt x="305" y="610"/>
                </a:lnTo>
                <a:cubicBezTo>
                  <a:pt x="474" y="610"/>
                  <a:pt x="611" y="474"/>
                  <a:pt x="611" y="305"/>
                </a:cubicBezTo>
                <a:lnTo>
                  <a:pt x="611" y="305"/>
                </a:lnTo>
                <a:cubicBezTo>
                  <a:pt x="611" y="136"/>
                  <a:pt x="474" y="0"/>
                  <a:pt x="305" y="0"/>
                </a:cubicBezTo>
              </a:path>
            </a:pathLst>
          </a:custGeom>
          <a:solidFill>
            <a:schemeClr val="accent1"/>
          </a:solidFill>
          <a:ln>
            <a:noFill/>
          </a:ln>
          <a:effectLst/>
        </p:spPr>
        <p:txBody>
          <a:bodyPr wrap="none" anchor="ctr"/>
          <a:lstStyle/>
          <a:p>
            <a:endParaRPr lang="en-US" sz="900"/>
          </a:p>
        </p:txBody>
      </p:sp>
      <p:sp>
        <p:nvSpPr>
          <p:cNvPr id="39" name="Subtitle 2">
            <a:extLst>
              <a:ext uri="{FF2B5EF4-FFF2-40B4-BE49-F238E27FC236}">
                <a16:creationId xmlns:a16="http://schemas.microsoft.com/office/drawing/2014/main" id="{D70672EF-1A48-0446-BD62-76FB39FE4593}"/>
              </a:ext>
            </a:extLst>
          </p:cNvPr>
          <p:cNvSpPr txBox="1">
            <a:spLocks/>
          </p:cNvSpPr>
          <p:nvPr/>
        </p:nvSpPr>
        <p:spPr>
          <a:xfrm>
            <a:off x="903984" y="2978744"/>
            <a:ext cx="1598946" cy="2093265"/>
          </a:xfrm>
          <a:prstGeom prst="rect">
            <a:avLst/>
          </a:prstGeom>
          <a:solidFill>
            <a:schemeClr val="bg1"/>
          </a:solid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Kick off a career in early years with our </a:t>
            </a:r>
            <a:r>
              <a:rPr lang="en-US" sz="10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Early Years Practitioner Apprenticeship Level 2. </a:t>
            </a:r>
            <a:r>
              <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After completion of the </a:t>
            </a:r>
            <a:r>
              <a:rPr lang="en-US" sz="1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programme</a:t>
            </a:r>
            <a:r>
              <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work in a range of early years setting, delivering Early Years Foundation Stage (EYFS).</a:t>
            </a:r>
            <a:r>
              <a:rPr lang="en-US" sz="10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p>
        </p:txBody>
      </p:sp>
      <p:sp>
        <p:nvSpPr>
          <p:cNvPr id="40" name="TextBox 39">
            <a:extLst>
              <a:ext uri="{FF2B5EF4-FFF2-40B4-BE49-F238E27FC236}">
                <a16:creationId xmlns:a16="http://schemas.microsoft.com/office/drawing/2014/main" id="{84FA8A26-B119-3447-92E3-AD7A6FC26C0A}"/>
              </a:ext>
            </a:extLst>
          </p:cNvPr>
          <p:cNvSpPr txBox="1"/>
          <p:nvPr/>
        </p:nvSpPr>
        <p:spPr>
          <a:xfrm>
            <a:off x="923199" y="2582155"/>
            <a:ext cx="1571264" cy="338554"/>
          </a:xfrm>
          <a:prstGeom prst="rect">
            <a:avLst/>
          </a:prstGeom>
          <a:noFill/>
        </p:spPr>
        <p:txBody>
          <a:bodyPr wrap="squar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LEVEL 2</a:t>
            </a:r>
          </a:p>
        </p:txBody>
      </p:sp>
      <p:sp>
        <p:nvSpPr>
          <p:cNvPr id="43" name="Subtitle 2">
            <a:extLst>
              <a:ext uri="{FF2B5EF4-FFF2-40B4-BE49-F238E27FC236}">
                <a16:creationId xmlns:a16="http://schemas.microsoft.com/office/drawing/2014/main" id="{0CA9D582-AE50-2245-91CA-8E1AA0B10B34}"/>
              </a:ext>
            </a:extLst>
          </p:cNvPr>
          <p:cNvSpPr txBox="1">
            <a:spLocks/>
          </p:cNvSpPr>
          <p:nvPr/>
        </p:nvSpPr>
        <p:spPr>
          <a:xfrm>
            <a:off x="3067304" y="2978744"/>
            <a:ext cx="1583695" cy="2093265"/>
          </a:xfrm>
          <a:prstGeom prst="rect">
            <a:avLst/>
          </a:prstGeom>
          <a:solidFill>
            <a:schemeClr val="bg1"/>
          </a:solid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Early years careers can be started or continued with </a:t>
            </a:r>
            <a:r>
              <a:rPr lang="en-US" sz="10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Early Years Educator Apprenticeship Level 3. </a:t>
            </a:r>
            <a:r>
              <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Apprentices will achieve an EYE qualification which has been approved to count towards the EYFS level 3 child: staff ratios.</a:t>
            </a:r>
          </a:p>
        </p:txBody>
      </p:sp>
      <p:sp>
        <p:nvSpPr>
          <p:cNvPr id="44" name="TextBox 43">
            <a:extLst>
              <a:ext uri="{FF2B5EF4-FFF2-40B4-BE49-F238E27FC236}">
                <a16:creationId xmlns:a16="http://schemas.microsoft.com/office/drawing/2014/main" id="{E0AD1316-04CE-F14E-95B3-D18AE65E1C4B}"/>
              </a:ext>
            </a:extLst>
          </p:cNvPr>
          <p:cNvSpPr txBox="1"/>
          <p:nvPr/>
        </p:nvSpPr>
        <p:spPr>
          <a:xfrm>
            <a:off x="3402070" y="2582155"/>
            <a:ext cx="917239"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LEVEL 3</a:t>
            </a:r>
          </a:p>
        </p:txBody>
      </p:sp>
      <p:sp>
        <p:nvSpPr>
          <p:cNvPr id="46" name="Subtitle 2">
            <a:extLst>
              <a:ext uri="{FF2B5EF4-FFF2-40B4-BE49-F238E27FC236}">
                <a16:creationId xmlns:a16="http://schemas.microsoft.com/office/drawing/2014/main" id="{90BB3114-6A20-C248-ACBD-217A4803CFB9}"/>
              </a:ext>
            </a:extLst>
          </p:cNvPr>
          <p:cNvSpPr txBox="1">
            <a:spLocks/>
          </p:cNvSpPr>
          <p:nvPr/>
        </p:nvSpPr>
        <p:spPr>
          <a:xfrm>
            <a:off x="5202669" y="2978744"/>
            <a:ext cx="1611069" cy="1862433"/>
          </a:xfrm>
          <a:prstGeom prst="rect">
            <a:avLst/>
          </a:prstGeom>
          <a:solidFill>
            <a:schemeClr val="bg1"/>
          </a:solid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The </a:t>
            </a:r>
            <a:r>
              <a:rPr lang="en-US" sz="10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Early Years Lead Practitioner Apprenticeship Level 5 </a:t>
            </a:r>
            <a:r>
              <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is ideal for highly skilled professionals who take an operational lead for the care, learning and development of all young children within their care.</a:t>
            </a:r>
          </a:p>
        </p:txBody>
      </p:sp>
      <p:sp>
        <p:nvSpPr>
          <p:cNvPr id="47" name="TextBox 46">
            <a:extLst>
              <a:ext uri="{FF2B5EF4-FFF2-40B4-BE49-F238E27FC236}">
                <a16:creationId xmlns:a16="http://schemas.microsoft.com/office/drawing/2014/main" id="{CADF1FB4-92B2-584C-87A0-9F6291E4580F}"/>
              </a:ext>
            </a:extLst>
          </p:cNvPr>
          <p:cNvSpPr txBox="1"/>
          <p:nvPr/>
        </p:nvSpPr>
        <p:spPr>
          <a:xfrm>
            <a:off x="5547746" y="2582155"/>
            <a:ext cx="926857"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LEVEL 5</a:t>
            </a:r>
          </a:p>
        </p:txBody>
      </p:sp>
      <p:sp>
        <p:nvSpPr>
          <p:cNvPr id="49" name="Subtitle 2">
            <a:extLst>
              <a:ext uri="{FF2B5EF4-FFF2-40B4-BE49-F238E27FC236}">
                <a16:creationId xmlns:a16="http://schemas.microsoft.com/office/drawing/2014/main" id="{BF75251A-9FD0-7B4F-9DEC-B5D5E37D5519}"/>
              </a:ext>
            </a:extLst>
          </p:cNvPr>
          <p:cNvSpPr txBox="1">
            <a:spLocks/>
          </p:cNvSpPr>
          <p:nvPr/>
        </p:nvSpPr>
        <p:spPr>
          <a:xfrm>
            <a:off x="7353153" y="2978744"/>
            <a:ext cx="1615189" cy="1862433"/>
          </a:xfrm>
          <a:prstGeom prst="rect">
            <a:avLst/>
          </a:prstGeom>
          <a:solidFill>
            <a:schemeClr val="bg1"/>
          </a:solid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Best Practice Network work closely with partners who deliver a 12-month top up </a:t>
            </a:r>
            <a:r>
              <a:rPr lang="en-US" sz="1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programme</a:t>
            </a:r>
            <a:r>
              <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giving you a degree on completion and the qualification levels required to progress on to EYITT.</a:t>
            </a:r>
          </a:p>
        </p:txBody>
      </p:sp>
      <p:sp>
        <p:nvSpPr>
          <p:cNvPr id="50" name="TextBox 49">
            <a:extLst>
              <a:ext uri="{FF2B5EF4-FFF2-40B4-BE49-F238E27FC236}">
                <a16:creationId xmlns:a16="http://schemas.microsoft.com/office/drawing/2014/main" id="{16E3C17E-5CF8-684D-9618-5DF0EB1688DE}"/>
              </a:ext>
            </a:extLst>
          </p:cNvPr>
          <p:cNvSpPr txBox="1"/>
          <p:nvPr/>
        </p:nvSpPr>
        <p:spPr>
          <a:xfrm>
            <a:off x="7302403" y="2582155"/>
            <a:ext cx="1726756"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DEGREE TOP UP</a:t>
            </a:r>
          </a:p>
        </p:txBody>
      </p:sp>
      <p:sp>
        <p:nvSpPr>
          <p:cNvPr id="52" name="Subtitle 2">
            <a:extLst>
              <a:ext uri="{FF2B5EF4-FFF2-40B4-BE49-F238E27FC236}">
                <a16:creationId xmlns:a16="http://schemas.microsoft.com/office/drawing/2014/main" id="{62960430-CBB6-CA41-A4BC-E0A1605B6B2A}"/>
              </a:ext>
            </a:extLst>
          </p:cNvPr>
          <p:cNvSpPr txBox="1">
            <a:spLocks/>
          </p:cNvSpPr>
          <p:nvPr/>
        </p:nvSpPr>
        <p:spPr>
          <a:xfrm>
            <a:off x="9511413" y="2968099"/>
            <a:ext cx="1609695" cy="2094612"/>
          </a:xfrm>
          <a:prstGeom prst="rect">
            <a:avLst/>
          </a:prstGeom>
          <a:solidFill>
            <a:schemeClr val="bg1"/>
          </a:solid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Finally, completing </a:t>
            </a:r>
            <a:r>
              <a:rPr lang="en-US" sz="10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Early Years Initial Teacher </a:t>
            </a:r>
            <a:r>
              <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Training awards Early Years Teacher Status (EYTS), and as the leading Early Years Initial Teacher Training (EYITT) provider in the country, we boast a 100% pass rate.</a:t>
            </a:r>
          </a:p>
        </p:txBody>
      </p:sp>
      <p:sp>
        <p:nvSpPr>
          <p:cNvPr id="53" name="TextBox 52">
            <a:extLst>
              <a:ext uri="{FF2B5EF4-FFF2-40B4-BE49-F238E27FC236}">
                <a16:creationId xmlns:a16="http://schemas.microsoft.com/office/drawing/2014/main" id="{B4875029-B5D4-9146-BFF2-737B9A910C8F}"/>
              </a:ext>
            </a:extLst>
          </p:cNvPr>
          <p:cNvSpPr txBox="1"/>
          <p:nvPr/>
        </p:nvSpPr>
        <p:spPr>
          <a:xfrm>
            <a:off x="9947411" y="2582155"/>
            <a:ext cx="737702"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EYITT</a:t>
            </a:r>
          </a:p>
        </p:txBody>
      </p:sp>
      <p:sp>
        <p:nvSpPr>
          <p:cNvPr id="54" name="TextBox 53">
            <a:extLst>
              <a:ext uri="{FF2B5EF4-FFF2-40B4-BE49-F238E27FC236}">
                <a16:creationId xmlns:a16="http://schemas.microsoft.com/office/drawing/2014/main" id="{787C3EE7-5B7D-B949-ACAF-405B4A6F748C}"/>
              </a:ext>
            </a:extLst>
          </p:cNvPr>
          <p:cNvSpPr txBox="1"/>
          <p:nvPr/>
        </p:nvSpPr>
        <p:spPr>
          <a:xfrm>
            <a:off x="1576653" y="2138090"/>
            <a:ext cx="261610"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1</a:t>
            </a:r>
          </a:p>
        </p:txBody>
      </p:sp>
      <p:sp>
        <p:nvSpPr>
          <p:cNvPr id="55" name="TextBox 54">
            <a:extLst>
              <a:ext uri="{FF2B5EF4-FFF2-40B4-BE49-F238E27FC236}">
                <a16:creationId xmlns:a16="http://schemas.microsoft.com/office/drawing/2014/main" id="{9A7B16C5-BEFC-7B44-9792-C4BD29A74513}"/>
              </a:ext>
            </a:extLst>
          </p:cNvPr>
          <p:cNvSpPr txBox="1"/>
          <p:nvPr/>
        </p:nvSpPr>
        <p:spPr>
          <a:xfrm>
            <a:off x="3709846" y="2138090"/>
            <a:ext cx="301686"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2</a:t>
            </a:r>
          </a:p>
        </p:txBody>
      </p:sp>
      <p:sp>
        <p:nvSpPr>
          <p:cNvPr id="56" name="TextBox 55">
            <a:extLst>
              <a:ext uri="{FF2B5EF4-FFF2-40B4-BE49-F238E27FC236}">
                <a16:creationId xmlns:a16="http://schemas.microsoft.com/office/drawing/2014/main" id="{E262B2C5-6486-A84E-9302-68ED3195BB5D}"/>
              </a:ext>
            </a:extLst>
          </p:cNvPr>
          <p:cNvSpPr txBox="1"/>
          <p:nvPr/>
        </p:nvSpPr>
        <p:spPr>
          <a:xfrm>
            <a:off x="5858498" y="2138090"/>
            <a:ext cx="308098"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3</a:t>
            </a:r>
          </a:p>
        </p:txBody>
      </p:sp>
      <p:sp>
        <p:nvSpPr>
          <p:cNvPr id="57" name="TextBox 56">
            <a:extLst>
              <a:ext uri="{FF2B5EF4-FFF2-40B4-BE49-F238E27FC236}">
                <a16:creationId xmlns:a16="http://schemas.microsoft.com/office/drawing/2014/main" id="{71EE43AD-67A1-E144-8A0F-CD104F04921A}"/>
              </a:ext>
            </a:extLst>
          </p:cNvPr>
          <p:cNvSpPr txBox="1"/>
          <p:nvPr/>
        </p:nvSpPr>
        <p:spPr>
          <a:xfrm>
            <a:off x="8002340" y="2138090"/>
            <a:ext cx="324128"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4</a:t>
            </a:r>
          </a:p>
        </p:txBody>
      </p:sp>
      <p:sp>
        <p:nvSpPr>
          <p:cNvPr id="58" name="TextBox 57">
            <a:extLst>
              <a:ext uri="{FF2B5EF4-FFF2-40B4-BE49-F238E27FC236}">
                <a16:creationId xmlns:a16="http://schemas.microsoft.com/office/drawing/2014/main" id="{74E50A95-4F71-2B46-8D70-F9BF0EFFC51D}"/>
              </a:ext>
            </a:extLst>
          </p:cNvPr>
          <p:cNvSpPr txBox="1"/>
          <p:nvPr/>
        </p:nvSpPr>
        <p:spPr>
          <a:xfrm>
            <a:off x="10157403" y="2138090"/>
            <a:ext cx="317716"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5</a:t>
            </a:r>
          </a:p>
        </p:txBody>
      </p:sp>
      <p:sp>
        <p:nvSpPr>
          <p:cNvPr id="59" name="TextBox 58">
            <a:extLst>
              <a:ext uri="{FF2B5EF4-FFF2-40B4-BE49-F238E27FC236}">
                <a16:creationId xmlns:a16="http://schemas.microsoft.com/office/drawing/2014/main" id="{6A198BE5-B2CC-D542-AAFF-F274CAD6BB91}"/>
              </a:ext>
            </a:extLst>
          </p:cNvPr>
          <p:cNvSpPr txBox="1"/>
          <p:nvPr/>
        </p:nvSpPr>
        <p:spPr>
          <a:xfrm>
            <a:off x="854893" y="5725276"/>
            <a:ext cx="1640194" cy="338554"/>
          </a:xfrm>
          <a:prstGeom prst="rect">
            <a:avLst/>
          </a:prstGeom>
          <a:noFill/>
        </p:spPr>
        <p:txBody>
          <a:bodyPr wrap="none" rtlCol="0" anchor="ctr" anchorCtr="0">
            <a:spAutoFit/>
          </a:bodyPr>
          <a:lstStyle/>
          <a:p>
            <a:pPr algn="ctr"/>
            <a:r>
              <a:rPr lang="en-US" sz="1600" b="1" dirty="0">
                <a:solidFill>
                  <a:schemeClr val="tx2"/>
                </a:solidFill>
                <a:latin typeface="Poppins" pitchFamily="2" charset="77"/>
                <a:ea typeface="League Spartan" charset="0"/>
                <a:cs typeface="Poppins" pitchFamily="2" charset="77"/>
              </a:rPr>
              <a:t>BEGIN CAREER</a:t>
            </a:r>
          </a:p>
        </p:txBody>
      </p:sp>
      <p:sp>
        <p:nvSpPr>
          <p:cNvPr id="60" name="TextBox 59">
            <a:extLst>
              <a:ext uri="{FF2B5EF4-FFF2-40B4-BE49-F238E27FC236}">
                <a16:creationId xmlns:a16="http://schemas.microsoft.com/office/drawing/2014/main" id="{4369BBD2-F0D9-8A47-9976-04186F0C30D0}"/>
              </a:ext>
            </a:extLst>
          </p:cNvPr>
          <p:cNvSpPr txBox="1"/>
          <p:nvPr/>
        </p:nvSpPr>
        <p:spPr>
          <a:xfrm>
            <a:off x="8643150" y="1232394"/>
            <a:ext cx="3329758" cy="338554"/>
          </a:xfrm>
          <a:prstGeom prst="rect">
            <a:avLst/>
          </a:prstGeom>
          <a:noFill/>
        </p:spPr>
        <p:txBody>
          <a:bodyPr wrap="none" rtlCol="0" anchor="ctr" anchorCtr="0">
            <a:spAutoFit/>
          </a:bodyPr>
          <a:lstStyle/>
          <a:p>
            <a:pPr algn="ctr"/>
            <a:r>
              <a:rPr lang="en-US" sz="1600" b="1" dirty="0">
                <a:solidFill>
                  <a:schemeClr val="tx2"/>
                </a:solidFill>
                <a:latin typeface="Poppins" pitchFamily="2" charset="77"/>
                <a:ea typeface="League Spartan" charset="0"/>
                <a:cs typeface="Poppins" pitchFamily="2" charset="77"/>
              </a:rPr>
              <a:t>EARLY YEARS TEACHER STATUS</a:t>
            </a:r>
          </a:p>
        </p:txBody>
      </p:sp>
      <p:sp>
        <p:nvSpPr>
          <p:cNvPr id="41" name="Title 1">
            <a:extLst>
              <a:ext uri="{FF2B5EF4-FFF2-40B4-BE49-F238E27FC236}">
                <a16:creationId xmlns:a16="http://schemas.microsoft.com/office/drawing/2014/main" id="{9BE0FA03-3389-AA49-B624-4AA456639973}"/>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Early years teaching career pathway</a:t>
            </a:r>
          </a:p>
        </p:txBody>
      </p:sp>
    </p:spTree>
    <p:extLst>
      <p:ext uri="{BB962C8B-B14F-4D97-AF65-F5344CB8AC3E}">
        <p14:creationId xmlns:p14="http://schemas.microsoft.com/office/powerpoint/2010/main" val="228336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EED02-DB3D-4E51-8ECE-ED8B2435F716}"/>
              </a:ext>
            </a:extLst>
          </p:cNvPr>
          <p:cNvSpPr>
            <a:spLocks noGrp="1"/>
          </p:cNvSpPr>
          <p:nvPr>
            <p:ph type="title"/>
          </p:nvPr>
        </p:nvSpPr>
        <p:spPr>
          <a:xfrm>
            <a:off x="639826" y="3077610"/>
            <a:ext cx="6254750" cy="902207"/>
          </a:xfrm>
        </p:spPr>
        <p:txBody>
          <a:bodyPr anchor="b">
            <a:noAutofit/>
          </a:bodyPr>
          <a:lstStyle/>
          <a:p>
            <a:r>
              <a:rPr lang="en-US" sz="4000" b="1" dirty="0">
                <a:latin typeface="+mn-lt"/>
              </a:rPr>
              <a:t>Any questions?</a:t>
            </a:r>
            <a:endParaRPr lang="en-GB" sz="4000" b="1" dirty="0">
              <a:latin typeface="+mn-lt"/>
            </a:endParaRPr>
          </a:p>
        </p:txBody>
      </p:sp>
      <p:pic>
        <p:nvPicPr>
          <p:cNvPr id="13" name="Picture 12" descr="Circle of smiling faces of children with heads together looking downwards">
            <a:extLst>
              <a:ext uri="{FF2B5EF4-FFF2-40B4-BE49-F238E27FC236}">
                <a16:creationId xmlns:a16="http://schemas.microsoft.com/office/drawing/2014/main" id="{7E734483-7019-49D0-8613-66BC1285CEEB}"/>
              </a:ext>
            </a:extLst>
          </p:cNvPr>
          <p:cNvPicPr>
            <a:picLocks noChangeAspect="1"/>
          </p:cNvPicPr>
          <p:nvPr/>
        </p:nvPicPr>
        <p:blipFill rotWithShape="1">
          <a:blip r:embed="rId3"/>
          <a:srcRect l="12250" r="21001" b="2"/>
          <a:stretch/>
        </p:blipFill>
        <p:spPr>
          <a:xfrm>
            <a:off x="7308464" y="1136822"/>
            <a:ext cx="5098526" cy="5098526"/>
          </a:xfrm>
          <a:prstGeom prst="ellipse">
            <a:avLst/>
          </a:prstGeom>
          <a:noFill/>
        </p:spPr>
      </p:pic>
    </p:spTree>
    <p:extLst>
      <p:ext uri="{BB962C8B-B14F-4D97-AF65-F5344CB8AC3E}">
        <p14:creationId xmlns:p14="http://schemas.microsoft.com/office/powerpoint/2010/main" val="2904045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580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a:extLst>
              <a:ext uri="{FF2B5EF4-FFF2-40B4-BE49-F238E27FC236}">
                <a16:creationId xmlns:a16="http://schemas.microsoft.com/office/drawing/2014/main" id="{40BA7397-216A-4826-BB13-0092F134BA7E}"/>
              </a:ext>
            </a:extLst>
          </p:cNvPr>
          <p:cNvSpPr/>
          <p:nvPr/>
        </p:nvSpPr>
        <p:spPr>
          <a:xfrm>
            <a:off x="7899936" y="1524318"/>
            <a:ext cx="1294884" cy="3286313"/>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BE1E6B">
              <a:alpha val="30196"/>
            </a:srgbClr>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8" name="Shape">
            <a:extLst>
              <a:ext uri="{FF2B5EF4-FFF2-40B4-BE49-F238E27FC236}">
                <a16:creationId xmlns:a16="http://schemas.microsoft.com/office/drawing/2014/main" id="{3BF3F7A3-7A9A-4395-82CD-71E428D7CDB3}"/>
              </a:ext>
            </a:extLst>
          </p:cNvPr>
          <p:cNvSpPr/>
          <p:nvPr/>
        </p:nvSpPr>
        <p:spPr>
          <a:xfrm>
            <a:off x="8426735" y="1716340"/>
            <a:ext cx="1294884" cy="3286313"/>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717171">
              <a:alpha val="30196"/>
            </a:srgbClr>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9" name="Shape">
            <a:extLst>
              <a:ext uri="{FF2B5EF4-FFF2-40B4-BE49-F238E27FC236}">
                <a16:creationId xmlns:a16="http://schemas.microsoft.com/office/drawing/2014/main" id="{CB68405A-680D-49AB-9296-1C32CD381594}"/>
              </a:ext>
            </a:extLst>
          </p:cNvPr>
          <p:cNvSpPr/>
          <p:nvPr/>
        </p:nvSpPr>
        <p:spPr>
          <a:xfrm>
            <a:off x="8979153" y="1930312"/>
            <a:ext cx="1294884" cy="3286313"/>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B7B7B7">
              <a:alpha val="30196"/>
            </a:srgbClr>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0" name="Shape">
            <a:extLst>
              <a:ext uri="{FF2B5EF4-FFF2-40B4-BE49-F238E27FC236}">
                <a16:creationId xmlns:a16="http://schemas.microsoft.com/office/drawing/2014/main" id="{CA6AA44A-0420-4B02-82F8-90B53DED76CA}"/>
              </a:ext>
            </a:extLst>
          </p:cNvPr>
          <p:cNvSpPr/>
          <p:nvPr/>
        </p:nvSpPr>
        <p:spPr>
          <a:xfrm>
            <a:off x="9495391" y="2122333"/>
            <a:ext cx="1294884" cy="3286313"/>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7C1244">
              <a:alpha val="30196"/>
            </a:srgbClr>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1" name="Shape">
            <a:extLst>
              <a:ext uri="{FF2B5EF4-FFF2-40B4-BE49-F238E27FC236}">
                <a16:creationId xmlns:a16="http://schemas.microsoft.com/office/drawing/2014/main" id="{4EA28FFF-57E0-4341-A3B6-F7BF5BD31874}"/>
              </a:ext>
            </a:extLst>
          </p:cNvPr>
          <p:cNvSpPr/>
          <p:nvPr/>
        </p:nvSpPr>
        <p:spPr>
          <a:xfrm>
            <a:off x="10058916" y="2314354"/>
            <a:ext cx="1294884" cy="3286313"/>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898989">
              <a:alpha val="30196"/>
            </a:srgbClr>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3" name="TextBox 2">
            <a:extLst>
              <a:ext uri="{FF2B5EF4-FFF2-40B4-BE49-F238E27FC236}">
                <a16:creationId xmlns:a16="http://schemas.microsoft.com/office/drawing/2014/main" id="{ECD11D8D-72FC-4BF6-8722-7AFC97C6F32F}"/>
              </a:ext>
            </a:extLst>
          </p:cNvPr>
          <p:cNvSpPr txBox="1"/>
          <p:nvPr/>
        </p:nvSpPr>
        <p:spPr>
          <a:xfrm>
            <a:off x="838200" y="1690688"/>
            <a:ext cx="6545498" cy="4431983"/>
          </a:xfrm>
          <a:prstGeom prst="rect">
            <a:avLst/>
          </a:prstGeom>
          <a:noFill/>
        </p:spPr>
        <p:txBody>
          <a:bodyPr wrap="square" rtlCol="0">
            <a:spAutoFit/>
          </a:bodyPr>
          <a:lstStyle/>
          <a:p>
            <a:r>
              <a:rPr lang="en-GB" sz="2400" b="1" dirty="0">
                <a:solidFill>
                  <a:schemeClr val="tx2"/>
                </a:solidFill>
              </a:rPr>
              <a:t>Early Years Lead Practitioner Level 5</a:t>
            </a:r>
          </a:p>
          <a:p>
            <a:endParaRPr lang="en-GB" sz="2400" b="1" dirty="0">
              <a:solidFill>
                <a:schemeClr val="tx2"/>
              </a:solidFill>
            </a:endParaRPr>
          </a:p>
          <a:p>
            <a:r>
              <a:rPr lang="en-US" b="0" i="0" dirty="0">
                <a:effectLst/>
                <a:latin typeface="Lato" panose="020F0502020204030203" pitchFamily="34" charset="0"/>
              </a:rPr>
              <a:t>The Level 5 Early Years Lead Practitioner (EYLP) Apprenticeship is ideal for proactive, influential practitioners, working directly with children. These highly skilled professionals take an operational lead for the care, learning and development of all young children within their care and lead and support the practice of others. </a:t>
            </a:r>
          </a:p>
          <a:p>
            <a:endParaRPr lang="en-US" b="0" i="0" dirty="0">
              <a:effectLst/>
              <a:latin typeface="Lato" panose="020F0502020204030203" pitchFamily="34" charset="0"/>
            </a:endParaRPr>
          </a:p>
          <a:p>
            <a:r>
              <a:rPr lang="en-US" b="0" i="0" dirty="0">
                <a:effectLst/>
                <a:latin typeface="Lato" panose="020F0502020204030203" pitchFamily="34" charset="0"/>
              </a:rPr>
              <a:t>It is an excellent progression route for practitioners who hold a Level 3 qualification in Early Years; this course will progress and enhance their practice and knowledge.</a:t>
            </a:r>
            <a:endParaRPr lang="en-GB" b="1" dirty="0"/>
          </a:p>
          <a:p>
            <a:pPr algn="l"/>
            <a:endParaRPr lang="en-GB" dirty="0">
              <a:ea typeface="Times New Roman" panose="02020603050405020304" pitchFamily="18" charset="0"/>
              <a:cs typeface="Times New Roman" panose="02020603050405020304" pitchFamily="18" charset="0"/>
            </a:endParaRPr>
          </a:p>
          <a:p>
            <a:pPr algn="l"/>
            <a:r>
              <a:rPr lang="en-GB" dirty="0">
                <a:ea typeface="Times New Roman" panose="02020603050405020304" pitchFamily="18" charset="0"/>
                <a:cs typeface="Times New Roman" panose="02020603050405020304" pitchFamily="18" charset="0"/>
              </a:rPr>
              <a:t>The programme lasts for 18 months plus EPA.</a:t>
            </a:r>
          </a:p>
          <a:p>
            <a:pPr algn="l"/>
            <a:endParaRPr lang="en-GB" dirty="0">
              <a:cs typeface="Times New Roman" panose="02020603050405020304" pitchFamily="18" charset="0"/>
            </a:endParaRPr>
          </a:p>
        </p:txBody>
      </p:sp>
      <p:sp>
        <p:nvSpPr>
          <p:cNvPr id="12" name="Title 1">
            <a:extLst>
              <a:ext uri="{FF2B5EF4-FFF2-40B4-BE49-F238E27FC236}">
                <a16:creationId xmlns:a16="http://schemas.microsoft.com/office/drawing/2014/main" id="{C5D32E8F-F65A-4E47-8CE6-D501D6D68DA7}"/>
              </a:ext>
            </a:extLst>
          </p:cNvPr>
          <p:cNvSpPr>
            <a:spLocks noGrp="1"/>
          </p:cNvSpPr>
          <p:nvPr>
            <p:ph type="title"/>
          </p:nvPr>
        </p:nvSpPr>
        <p:spPr>
          <a:xfrm>
            <a:off x="838200" y="365125"/>
            <a:ext cx="10515600" cy="1325563"/>
          </a:xfrm>
        </p:spPr>
        <p:txBody>
          <a:bodyPr/>
          <a:lstStyle/>
          <a:p>
            <a:r>
              <a:rPr lang="en-US" dirty="0" err="1"/>
              <a:t>Programme</a:t>
            </a:r>
            <a:r>
              <a:rPr lang="en-US" dirty="0"/>
              <a:t> Overview</a:t>
            </a:r>
          </a:p>
        </p:txBody>
      </p:sp>
    </p:spTree>
    <p:extLst>
      <p:ext uri="{BB962C8B-B14F-4D97-AF65-F5344CB8AC3E}">
        <p14:creationId xmlns:p14="http://schemas.microsoft.com/office/powerpoint/2010/main" val="176057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AC9E5-4AF5-4D39-A3DA-024A68872E2F}"/>
              </a:ext>
            </a:extLst>
          </p:cNvPr>
          <p:cNvSpPr>
            <a:spLocks noGrp="1"/>
          </p:cNvSpPr>
          <p:nvPr>
            <p:ph type="title"/>
          </p:nvPr>
        </p:nvSpPr>
        <p:spPr/>
        <p:txBody>
          <a:bodyPr/>
          <a:lstStyle/>
          <a:p>
            <a:r>
              <a:rPr lang="en-US" dirty="0"/>
              <a:t>Key Facts</a:t>
            </a:r>
            <a:endParaRPr lang="en-GB" dirty="0"/>
          </a:p>
        </p:txBody>
      </p:sp>
      <p:pic>
        <p:nvPicPr>
          <p:cNvPr id="4" name="Picture 3" descr="Graphical user interface&#10;&#10;Description automatically generated">
            <a:extLst>
              <a:ext uri="{FF2B5EF4-FFF2-40B4-BE49-F238E27FC236}">
                <a16:creationId xmlns:a16="http://schemas.microsoft.com/office/drawing/2014/main" id="{104C96E6-868B-4A9C-9FCC-B53C249F6D3C}"/>
              </a:ext>
            </a:extLst>
          </p:cNvPr>
          <p:cNvPicPr>
            <a:picLocks noChangeAspect="1"/>
          </p:cNvPicPr>
          <p:nvPr/>
        </p:nvPicPr>
        <p:blipFill>
          <a:blip r:embed="rId2"/>
          <a:stretch>
            <a:fillRect/>
          </a:stretch>
        </p:blipFill>
        <p:spPr>
          <a:xfrm>
            <a:off x="2595561" y="3404000"/>
            <a:ext cx="8425822" cy="1924761"/>
          </a:xfrm>
          <a:prstGeom prst="rect">
            <a:avLst/>
          </a:prstGeom>
        </p:spPr>
      </p:pic>
      <p:sp>
        <p:nvSpPr>
          <p:cNvPr id="5" name="TextBox 4">
            <a:extLst>
              <a:ext uri="{FF2B5EF4-FFF2-40B4-BE49-F238E27FC236}">
                <a16:creationId xmlns:a16="http://schemas.microsoft.com/office/drawing/2014/main" id="{ACB0B061-415E-4A32-8C98-44116C9E6553}"/>
              </a:ext>
            </a:extLst>
          </p:cNvPr>
          <p:cNvSpPr txBox="1"/>
          <p:nvPr/>
        </p:nvSpPr>
        <p:spPr>
          <a:xfrm>
            <a:off x="457200" y="1459571"/>
            <a:ext cx="10372725" cy="1477328"/>
          </a:xfrm>
          <a:prstGeom prst="rect">
            <a:avLst/>
          </a:prstGeom>
          <a:noFill/>
        </p:spPr>
        <p:txBody>
          <a:bodyPr wrap="square" rtlCol="0">
            <a:spAutoFit/>
          </a:bodyPr>
          <a:lstStyle/>
          <a:p>
            <a:r>
              <a:rPr lang="en-US" dirty="0"/>
              <a:t>Termly Cohorts:</a:t>
            </a:r>
          </a:p>
          <a:p>
            <a:pPr marL="285750" indent="-285750">
              <a:buFontTx/>
              <a:buChar char="-"/>
            </a:pPr>
            <a:r>
              <a:rPr lang="en-US" dirty="0"/>
              <a:t>November </a:t>
            </a:r>
          </a:p>
          <a:p>
            <a:pPr marL="285750" indent="-285750">
              <a:buFontTx/>
              <a:buChar char="-"/>
            </a:pPr>
            <a:r>
              <a:rPr lang="en-US" dirty="0"/>
              <a:t>January</a:t>
            </a:r>
          </a:p>
          <a:p>
            <a:pPr marL="285750" indent="-285750">
              <a:buFontTx/>
              <a:buChar char="-"/>
            </a:pPr>
            <a:r>
              <a:rPr lang="en-US" dirty="0"/>
              <a:t>May</a:t>
            </a:r>
          </a:p>
          <a:p>
            <a:pPr marL="285750" indent="-285750">
              <a:buFontTx/>
              <a:buChar char="-"/>
            </a:pPr>
            <a:r>
              <a:rPr lang="en-US" dirty="0"/>
              <a:t>September</a:t>
            </a:r>
          </a:p>
        </p:txBody>
      </p:sp>
      <p:sp>
        <p:nvSpPr>
          <p:cNvPr id="6" name="TextBox 5">
            <a:extLst>
              <a:ext uri="{FF2B5EF4-FFF2-40B4-BE49-F238E27FC236}">
                <a16:creationId xmlns:a16="http://schemas.microsoft.com/office/drawing/2014/main" id="{B0D6E01E-719C-4C61-974B-E5F81A84044A}"/>
              </a:ext>
            </a:extLst>
          </p:cNvPr>
          <p:cNvSpPr txBox="1"/>
          <p:nvPr/>
        </p:nvSpPr>
        <p:spPr>
          <a:xfrm>
            <a:off x="631371" y="3404000"/>
            <a:ext cx="1753558" cy="1477328"/>
          </a:xfrm>
          <a:prstGeom prst="rect">
            <a:avLst/>
          </a:prstGeom>
          <a:noFill/>
        </p:spPr>
        <p:txBody>
          <a:bodyPr wrap="square" rtlCol="0">
            <a:spAutoFit/>
          </a:bodyPr>
          <a:lstStyle/>
          <a:p>
            <a:r>
              <a:rPr lang="en-US" b="1" dirty="0"/>
              <a:t>KSBs</a:t>
            </a:r>
          </a:p>
          <a:p>
            <a:r>
              <a:rPr lang="en-US" dirty="0"/>
              <a:t>21 Knowledge</a:t>
            </a:r>
          </a:p>
          <a:p>
            <a:r>
              <a:rPr lang="en-US" dirty="0"/>
              <a:t>26 Skills </a:t>
            </a:r>
          </a:p>
          <a:p>
            <a:r>
              <a:rPr lang="en-US" dirty="0"/>
              <a:t>9 </a:t>
            </a:r>
            <a:r>
              <a:rPr lang="en-US" dirty="0" err="1"/>
              <a:t>Behaviours</a:t>
            </a:r>
            <a:endParaRPr lang="en-US" dirty="0"/>
          </a:p>
          <a:p>
            <a:endParaRPr lang="en-GB" dirty="0"/>
          </a:p>
        </p:txBody>
      </p:sp>
    </p:spTree>
    <p:extLst>
      <p:ext uri="{BB962C8B-B14F-4D97-AF65-F5344CB8AC3E}">
        <p14:creationId xmlns:p14="http://schemas.microsoft.com/office/powerpoint/2010/main" val="1481266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C7DDC5-1345-4E1D-B865-79BC32EFA7C7}"/>
              </a:ext>
            </a:extLst>
          </p:cNvPr>
          <p:cNvSpPr>
            <a:spLocks noGrp="1"/>
          </p:cNvSpPr>
          <p:nvPr>
            <p:ph type="title"/>
          </p:nvPr>
        </p:nvSpPr>
        <p:spPr>
          <a:xfrm>
            <a:off x="838200" y="459863"/>
            <a:ext cx="10515600" cy="1004594"/>
          </a:xfrm>
        </p:spPr>
        <p:txBody>
          <a:bodyPr vert="horz" lIns="91440" tIns="45720" rIns="91440" bIns="45720" rtlCol="0" anchor="ctr">
            <a:normAutofit/>
          </a:bodyPr>
          <a:lstStyle/>
          <a:p>
            <a:pPr algn="ctr"/>
            <a:r>
              <a:rPr lang="en-US" kern="1200">
                <a:solidFill>
                  <a:srgbClr val="FFFFFF"/>
                </a:solidFill>
                <a:latin typeface="+mj-lt"/>
                <a:ea typeface="+mj-ea"/>
                <a:cs typeface="+mj-cs"/>
              </a:rPr>
              <a:t>Our Delivery Plan</a:t>
            </a:r>
          </a:p>
        </p:txBody>
      </p:sp>
      <p:sp>
        <p:nvSpPr>
          <p:cNvPr id="18" name="Rectangle: Rounded Corners 17">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DEA58B72-642E-4C1B-B5CF-B707DE045F9D}"/>
              </a:ext>
            </a:extLst>
          </p:cNvPr>
          <p:cNvGraphicFramePr/>
          <p:nvPr>
            <p:extLst>
              <p:ext uri="{D42A27DB-BD31-4B8C-83A1-F6EECF244321}">
                <p14:modId xmlns:p14="http://schemas.microsoft.com/office/powerpoint/2010/main" val="2478953256"/>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9125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E678C460-26B0-8ADF-15D5-C08A5CCE1388}"/>
              </a:ext>
            </a:extLst>
          </p:cNvPr>
          <p:cNvPicPr>
            <a:picLocks noGrp="1" noChangeAspect="1"/>
          </p:cNvPicPr>
          <p:nvPr>
            <p:ph idx="1"/>
          </p:nvPr>
        </p:nvPicPr>
        <p:blipFill rotWithShape="1">
          <a:blip r:embed="rId2"/>
          <a:srcRect b="16060"/>
          <a:stretch/>
        </p:blipFill>
        <p:spPr>
          <a:xfrm>
            <a:off x="1356365" y="437468"/>
            <a:ext cx="9479270" cy="5331102"/>
          </a:xfrm>
          <a:prstGeom prst="rect">
            <a:avLst/>
          </a:prstGeom>
        </p:spPr>
      </p:pic>
    </p:spTree>
    <p:extLst>
      <p:ext uri="{BB962C8B-B14F-4D97-AF65-F5344CB8AC3E}">
        <p14:creationId xmlns:p14="http://schemas.microsoft.com/office/powerpoint/2010/main" val="706845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5F9F378-6862-8746-F404-F02100F9AF05}"/>
              </a:ext>
            </a:extLst>
          </p:cNvPr>
          <p:cNvPicPr>
            <a:picLocks noGrp="1" noChangeAspect="1"/>
          </p:cNvPicPr>
          <p:nvPr>
            <p:ph idx="1"/>
          </p:nvPr>
        </p:nvPicPr>
        <p:blipFill>
          <a:blip r:embed="rId2"/>
          <a:stretch>
            <a:fillRect/>
          </a:stretch>
        </p:blipFill>
        <p:spPr>
          <a:xfrm>
            <a:off x="2516776" y="269208"/>
            <a:ext cx="6757851" cy="6162072"/>
          </a:xfrm>
        </p:spPr>
      </p:pic>
    </p:spTree>
    <p:extLst>
      <p:ext uri="{BB962C8B-B14F-4D97-AF65-F5344CB8AC3E}">
        <p14:creationId xmlns:p14="http://schemas.microsoft.com/office/powerpoint/2010/main" val="4196669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CF796-3F11-444A-B66B-FF0DBB071AA5}"/>
              </a:ext>
            </a:extLst>
          </p:cNvPr>
          <p:cNvSpPr>
            <a:spLocks noGrp="1"/>
          </p:cNvSpPr>
          <p:nvPr>
            <p:ph type="title"/>
          </p:nvPr>
        </p:nvSpPr>
        <p:spPr>
          <a:xfrm>
            <a:off x="648929" y="629266"/>
            <a:ext cx="4944152" cy="1622321"/>
          </a:xfrm>
        </p:spPr>
        <p:txBody>
          <a:bodyPr vert="horz" lIns="91440" tIns="45720" rIns="91440" bIns="45720" rtlCol="0" anchor="ctr">
            <a:normAutofit/>
          </a:bodyPr>
          <a:lstStyle/>
          <a:p>
            <a:r>
              <a:rPr lang="en-US" kern="1200">
                <a:solidFill>
                  <a:schemeClr val="tx1"/>
                </a:solidFill>
                <a:latin typeface="+mj-lt"/>
                <a:ea typeface="+mj-ea"/>
                <a:cs typeface="+mj-cs"/>
              </a:rPr>
              <a:t>Our Curriculum</a:t>
            </a:r>
          </a:p>
        </p:txBody>
      </p:sp>
      <p:sp>
        <p:nvSpPr>
          <p:cNvPr id="4" name="TextBox 3">
            <a:extLst>
              <a:ext uri="{FF2B5EF4-FFF2-40B4-BE49-F238E27FC236}">
                <a16:creationId xmlns:a16="http://schemas.microsoft.com/office/drawing/2014/main" id="{604A57EB-9946-4230-AE68-25AE79F0EAC1}"/>
              </a:ext>
            </a:extLst>
          </p:cNvPr>
          <p:cNvSpPr txBox="1"/>
          <p:nvPr/>
        </p:nvSpPr>
        <p:spPr>
          <a:xfrm>
            <a:off x="484214" y="1990725"/>
            <a:ext cx="4944151" cy="3785419"/>
          </a:xfrm>
          <a:prstGeom prst="rect">
            <a:avLst/>
          </a:prstGeom>
        </p:spPr>
        <p:txBody>
          <a:bodyPr vert="horz" lIns="91440" tIns="45720" rIns="91440" bIns="45720" rtlCol="0">
            <a:normAutofit fontScale="92500" lnSpcReduction="20000"/>
          </a:bodyPr>
          <a:lstStyle/>
          <a:p>
            <a:pPr>
              <a:lnSpc>
                <a:spcPct val="90000"/>
              </a:lnSpc>
              <a:spcAft>
                <a:spcPts val="600"/>
              </a:spcAft>
            </a:pPr>
            <a:r>
              <a:rPr lang="en-US" b="0" i="0" dirty="0">
                <a:effectLst/>
              </a:rPr>
              <a:t>The curriculum encompasses the totality of apprentices’ learning experiences throughout their time on the </a:t>
            </a:r>
            <a:r>
              <a:rPr lang="en-US" b="0" i="0" dirty="0" err="1">
                <a:effectLst/>
              </a:rPr>
              <a:t>programme</a:t>
            </a:r>
            <a:r>
              <a:rPr lang="en-US" b="0" i="0" dirty="0">
                <a:effectLst/>
              </a:rPr>
              <a:t>. </a:t>
            </a:r>
          </a:p>
          <a:p>
            <a:pPr>
              <a:lnSpc>
                <a:spcPct val="90000"/>
              </a:lnSpc>
              <a:spcAft>
                <a:spcPts val="600"/>
              </a:spcAft>
            </a:pPr>
            <a:r>
              <a:rPr lang="en-US" b="0" i="0" dirty="0">
                <a:effectLst/>
              </a:rPr>
              <a:t>We believe our curriculum is broad, balanced, relevant and forward thinking in order to meet the needs of the Early Years sector and raise outcomes for all children. </a:t>
            </a:r>
          </a:p>
          <a:p>
            <a:pPr>
              <a:lnSpc>
                <a:spcPct val="90000"/>
              </a:lnSpc>
              <a:spcAft>
                <a:spcPts val="600"/>
              </a:spcAft>
            </a:pPr>
            <a:endParaRPr lang="en-US" b="0" i="0" dirty="0">
              <a:effectLst/>
            </a:endParaRPr>
          </a:p>
          <a:p>
            <a:pPr>
              <a:lnSpc>
                <a:spcPct val="90000"/>
              </a:lnSpc>
              <a:spcAft>
                <a:spcPts val="600"/>
              </a:spcAft>
            </a:pPr>
            <a:r>
              <a:rPr lang="en-US" b="0" i="0" dirty="0">
                <a:effectLst/>
              </a:rPr>
              <a:t>Immersion in the curriculum and the experiences it offers will prepare apprentices for their future career as Early Years Lead Practitioners.</a:t>
            </a:r>
          </a:p>
          <a:p>
            <a:pPr>
              <a:lnSpc>
                <a:spcPct val="90000"/>
              </a:lnSpc>
              <a:spcAft>
                <a:spcPts val="600"/>
              </a:spcAft>
            </a:pPr>
            <a:br>
              <a:rPr lang="en-US" b="0" i="0" dirty="0">
                <a:effectLst/>
              </a:rPr>
            </a:br>
            <a:endParaRPr lang="en-US" b="0" i="0" dirty="0">
              <a:effectLst/>
            </a:endParaRPr>
          </a:p>
          <a:p>
            <a:pPr>
              <a:lnSpc>
                <a:spcPct val="90000"/>
              </a:lnSpc>
              <a:spcAft>
                <a:spcPts val="600"/>
              </a:spcAft>
            </a:pPr>
            <a:r>
              <a:rPr lang="en-US" b="1" i="0" dirty="0">
                <a:effectLst/>
              </a:rPr>
              <a:t>Vision: </a:t>
            </a:r>
            <a:r>
              <a:rPr lang="en-US" b="0" i="0" dirty="0">
                <a:effectLst/>
              </a:rPr>
              <a:t>Our belief is that every child must have access to an excellent early years’ education, regardless of their background, and that every apprentice must be supported to be their best.</a:t>
            </a:r>
          </a:p>
          <a:p>
            <a:pPr indent="-228600">
              <a:lnSpc>
                <a:spcPct val="90000"/>
              </a:lnSpc>
              <a:spcAft>
                <a:spcPts val="600"/>
              </a:spcAft>
              <a:buFont typeface="Arial" panose="020B0604020202020204" pitchFamily="34" charset="0"/>
              <a:buChar char="•"/>
            </a:pPr>
            <a:endParaRPr lang="en-US" sz="1500" dirty="0"/>
          </a:p>
          <a:p>
            <a:pPr indent="-228600">
              <a:lnSpc>
                <a:spcPct val="90000"/>
              </a:lnSpc>
              <a:spcAft>
                <a:spcPts val="600"/>
              </a:spcAft>
              <a:buFont typeface="Arial" panose="020B0604020202020204" pitchFamily="34" charset="0"/>
              <a:buChar char="•"/>
            </a:pPr>
            <a:endParaRPr lang="en-US" sz="1500" b="0" i="0" dirty="0">
              <a:effectLst/>
            </a:endParaRPr>
          </a:p>
        </p:txBody>
      </p:sp>
      <p:sp>
        <p:nvSpPr>
          <p:cNvPr id="28" name="Rectangle 27">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tableware, dishware&#10;&#10;Description automatically generated">
            <a:extLst>
              <a:ext uri="{FF2B5EF4-FFF2-40B4-BE49-F238E27FC236}">
                <a16:creationId xmlns:a16="http://schemas.microsoft.com/office/drawing/2014/main" id="{6A88CEC9-B7DA-42B5-9C4B-093C58072C2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904709" y="2308494"/>
            <a:ext cx="4475531" cy="2237765"/>
          </a:xfrm>
          <a:prstGeom prst="rect">
            <a:avLst/>
          </a:prstGeom>
          <a:effectLst/>
        </p:spPr>
      </p:pic>
    </p:spTree>
    <p:extLst>
      <p:ext uri="{BB962C8B-B14F-4D97-AF65-F5344CB8AC3E}">
        <p14:creationId xmlns:p14="http://schemas.microsoft.com/office/powerpoint/2010/main" val="961367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D5A1B-833B-4C08-81A1-8CFF5B1AEAA0}"/>
              </a:ext>
            </a:extLst>
          </p:cNvPr>
          <p:cNvSpPr>
            <a:spLocks noGrp="1"/>
          </p:cNvSpPr>
          <p:nvPr>
            <p:ph type="title"/>
          </p:nvPr>
        </p:nvSpPr>
        <p:spPr/>
        <p:txBody>
          <a:bodyPr/>
          <a:lstStyle/>
          <a:p>
            <a:r>
              <a:rPr lang="en-US"/>
              <a:t>Our Curriculum Themes</a:t>
            </a:r>
            <a:endParaRPr lang="en-GB" dirty="0"/>
          </a:p>
        </p:txBody>
      </p:sp>
      <p:graphicFrame>
        <p:nvGraphicFramePr>
          <p:cNvPr id="5" name="Diagram 4">
            <a:extLst>
              <a:ext uri="{FF2B5EF4-FFF2-40B4-BE49-F238E27FC236}">
                <a16:creationId xmlns:a16="http://schemas.microsoft.com/office/drawing/2014/main" id="{3CC1F3DA-6B05-49DF-92E7-DFC3BDCFC16A}"/>
              </a:ext>
            </a:extLst>
          </p:cNvPr>
          <p:cNvGraphicFramePr/>
          <p:nvPr>
            <p:extLst>
              <p:ext uri="{D42A27DB-BD31-4B8C-83A1-F6EECF244321}">
                <p14:modId xmlns:p14="http://schemas.microsoft.com/office/powerpoint/2010/main" val="3596959855"/>
              </p:ext>
            </p:extLst>
          </p:nvPr>
        </p:nvGraphicFramePr>
        <p:xfrm>
          <a:off x="1212850" y="2081742"/>
          <a:ext cx="9017000" cy="2976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7126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2B2B434-0DB7-472E-8BA7-E0B43916EBAD}"/>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Why Choose Best Practice Network </a:t>
            </a:r>
          </a:p>
        </p:txBody>
      </p:sp>
      <p:pic>
        <p:nvPicPr>
          <p:cNvPr id="4" name="Picture 3" descr="Diagram&#10;&#10;Description automatically generated">
            <a:extLst>
              <a:ext uri="{FF2B5EF4-FFF2-40B4-BE49-F238E27FC236}">
                <a16:creationId xmlns:a16="http://schemas.microsoft.com/office/drawing/2014/main" id="{E7AE10E4-9B6F-4CBB-BDA5-F5645BD94D10}"/>
              </a:ext>
            </a:extLst>
          </p:cNvPr>
          <p:cNvPicPr>
            <a:picLocks noChangeAspect="1"/>
          </p:cNvPicPr>
          <p:nvPr/>
        </p:nvPicPr>
        <p:blipFill>
          <a:blip r:embed="rId2"/>
          <a:stretch>
            <a:fillRect/>
          </a:stretch>
        </p:blipFill>
        <p:spPr>
          <a:xfrm>
            <a:off x="5153510" y="467208"/>
            <a:ext cx="5923584" cy="5923584"/>
          </a:xfrm>
          <a:prstGeom prst="rect">
            <a:avLst/>
          </a:prstGeom>
        </p:spPr>
      </p:pic>
    </p:spTree>
    <p:extLst>
      <p:ext uri="{BB962C8B-B14F-4D97-AF65-F5344CB8AC3E}">
        <p14:creationId xmlns:p14="http://schemas.microsoft.com/office/powerpoint/2010/main" val="1462345708"/>
      </p:ext>
    </p:extLst>
  </p:cSld>
  <p:clrMapOvr>
    <a:masterClrMapping/>
  </p:clrMapOvr>
</p:sld>
</file>

<file path=ppt/theme/theme1.xml><?xml version="1.0" encoding="utf-8"?>
<a:theme xmlns:a="http://schemas.openxmlformats.org/drawingml/2006/main" name="Office Theme">
  <a:themeElements>
    <a:clrScheme name="BPN-OLP">
      <a:dk1>
        <a:srgbClr val="000000"/>
      </a:dk1>
      <a:lt1>
        <a:srgbClr val="FFFFFF"/>
      </a:lt1>
      <a:dk2>
        <a:srgbClr val="002855"/>
      </a:dk2>
      <a:lt2>
        <a:srgbClr val="D9D9D6"/>
      </a:lt2>
      <a:accent1>
        <a:srgbClr val="CE0F69"/>
      </a:accent1>
      <a:accent2>
        <a:srgbClr val="002855"/>
      </a:accent2>
      <a:accent3>
        <a:srgbClr val="0085CA"/>
      </a:accent3>
      <a:accent4>
        <a:srgbClr val="862550"/>
      </a:accent4>
      <a:accent5>
        <a:srgbClr val="97999B"/>
      </a:accent5>
      <a:accent6>
        <a:srgbClr val="3EB1C8"/>
      </a:accent6>
      <a:hlink>
        <a:srgbClr val="CE0F69"/>
      </a:hlink>
      <a:folHlink>
        <a:srgbClr val="AE247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1855</TotalTime>
  <Words>704</Words>
  <Application>Microsoft Office PowerPoint</Application>
  <PresentationFormat>Widescreen</PresentationFormat>
  <Paragraphs>72</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Lato</vt:lpstr>
      <vt:lpstr>Lato Light</vt:lpstr>
      <vt:lpstr>Poppins</vt:lpstr>
      <vt:lpstr>Office Theme</vt:lpstr>
      <vt:lpstr>Early Years Lead Practitioner Apprenticeship</vt:lpstr>
      <vt:lpstr>Programme Overview</vt:lpstr>
      <vt:lpstr>Key Facts</vt:lpstr>
      <vt:lpstr>Our Delivery Plan</vt:lpstr>
      <vt:lpstr>PowerPoint Presentation</vt:lpstr>
      <vt:lpstr>PowerPoint Presentation</vt:lpstr>
      <vt:lpstr>Our Curriculum</vt:lpstr>
      <vt:lpstr>Our Curriculum Themes</vt:lpstr>
      <vt:lpstr>Why Choose Best Practice Network </vt:lpstr>
      <vt:lpstr>PowerPoint Presentation</vt:lpstr>
      <vt:lpstr>PowerPoint Presentation</vt:lpstr>
      <vt:lpstr>Any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sharonmayers@gmail.com</dc:creator>
  <cp:lastModifiedBy>Michelle Evans</cp:lastModifiedBy>
  <cp:revision>24</cp:revision>
  <dcterms:created xsi:type="dcterms:W3CDTF">2021-03-17T14:12:44Z</dcterms:created>
  <dcterms:modified xsi:type="dcterms:W3CDTF">2022-09-28T00:22:09Z</dcterms:modified>
</cp:coreProperties>
</file>