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4110" r:id="rId5"/>
    <p:sldId id="566" r:id="rId6"/>
    <p:sldId id="4143" r:id="rId7"/>
    <p:sldId id="4141" r:id="rId8"/>
    <p:sldId id="4140" r:id="rId9"/>
    <p:sldId id="4144" r:id="rId10"/>
    <p:sldId id="4145" r:id="rId11"/>
    <p:sldId id="4146" r:id="rId12"/>
    <p:sldId id="4114" r:id="rId13"/>
    <p:sldId id="4113" r:id="rId14"/>
    <p:sldId id="4116" r:id="rId15"/>
    <p:sldId id="4142" r:id="rId16"/>
    <p:sldId id="4151" r:id="rId17"/>
    <p:sldId id="4122" r:id="rId18"/>
    <p:sldId id="4148" r:id="rId19"/>
    <p:sldId id="4149" r:id="rId20"/>
    <p:sldId id="412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4AB995-195A-BE67-0967-F1A79ECD0303}" name="Tracy Clement" initials="TC" userId="S::TracyClement@bestpracticenet.co.uk::6c5971e1-ae14-4e1f-a5d0-82627fa94117" providerId="AD"/>
  <p188:author id="{A078D8B6-CA07-1CC5-3210-0A61DA984580}" name="Emma Reading" initials="ER" userId="S::EmmaReading@bestpracticenet.co.uk::11704ef7-3a86-4c88-8a40-c35bdfd22ab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AA7E"/>
    <a:srgbClr val="D01B71"/>
    <a:srgbClr val="002854"/>
    <a:srgbClr val="D772A7"/>
    <a:srgbClr val="D973A9"/>
    <a:srgbClr val="002855"/>
    <a:srgbClr val="9D0070"/>
    <a:srgbClr val="EBBBD2"/>
    <a:srgbClr val="A48E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846CBB-3852-4B10-9CBD-E0F07ED6FBD7}" v="57" dt="2024-10-24T12:24:47.235"/>
    <p1510:client id="{FF7840AA-3826-4A29-8793-2CA4F35E73B8}" v="706" dt="2024-10-23T13:44:01.6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11"/>
    <p:restoredTop sz="64386" autoAdjust="0"/>
  </p:normalViewPr>
  <p:slideViewPr>
    <p:cSldViewPr snapToGrid="0" snapToObjects="1">
      <p:cViewPr varScale="1">
        <p:scale>
          <a:sx n="102" d="100"/>
          <a:sy n="102" d="100"/>
        </p:scale>
        <p:origin x="31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Reading" userId="11704ef7-3a86-4c88-8a40-c35bdfd22abb" providerId="ADAL" clId="{FF7840AA-3826-4A29-8793-2CA4F35E73B8}"/>
    <pc:docChg chg="custSel addSld delSld modSld sldOrd delMainMaster">
      <pc:chgData name="Emma Reading" userId="11704ef7-3a86-4c88-8a40-c35bdfd22abb" providerId="ADAL" clId="{FF7840AA-3826-4A29-8793-2CA4F35E73B8}" dt="2024-10-23T13:44:01.637" v="1740" actId="20577"/>
      <pc:docMkLst>
        <pc:docMk/>
      </pc:docMkLst>
      <pc:sldChg chg="addSp delSp modSp mod modClrScheme delAnim modAnim delDesignElem chgLayout modNotesTx">
        <pc:chgData name="Emma Reading" userId="11704ef7-3a86-4c88-8a40-c35bdfd22abb" providerId="ADAL" clId="{FF7840AA-3826-4A29-8793-2CA4F35E73B8}" dt="2024-10-21T07:32:44.399" v="512" actId="20577"/>
        <pc:sldMkLst>
          <pc:docMk/>
          <pc:sldMk cId="1760572153" sldId="566"/>
        </pc:sldMkLst>
        <pc:spChg chg="mod">
          <ac:chgData name="Emma Reading" userId="11704ef7-3a86-4c88-8a40-c35bdfd22abb" providerId="ADAL" clId="{FF7840AA-3826-4A29-8793-2CA4F35E73B8}" dt="2024-10-21T07:32:40.222" v="511" actId="1076"/>
          <ac:spMkLst>
            <pc:docMk/>
            <pc:sldMk cId="1760572153" sldId="566"/>
            <ac:spMk id="3" creationId="{ECD11D8D-72FC-4BF6-8722-7AFC97C6F32F}"/>
          </ac:spMkLst>
        </pc:spChg>
        <pc:spChg chg="del">
          <ac:chgData name="Emma Reading" userId="11704ef7-3a86-4c88-8a40-c35bdfd22abb" providerId="ADAL" clId="{FF7840AA-3826-4A29-8793-2CA4F35E73B8}" dt="2024-10-21T07:27:16.090" v="423" actId="478"/>
          <ac:spMkLst>
            <pc:docMk/>
            <pc:sldMk cId="1760572153" sldId="566"/>
            <ac:spMk id="4" creationId="{51DEA099-9A41-547F-09DC-F8402580DF4C}"/>
          </ac:spMkLst>
        </pc:spChg>
        <pc:spChg chg="add del mod">
          <ac:chgData name="Emma Reading" userId="11704ef7-3a86-4c88-8a40-c35bdfd22abb" providerId="ADAL" clId="{FF7840AA-3826-4A29-8793-2CA4F35E73B8}" dt="2024-10-21T07:31:38.501" v="496" actId="478"/>
          <ac:spMkLst>
            <pc:docMk/>
            <pc:sldMk cId="1760572153" sldId="566"/>
            <ac:spMk id="7" creationId="{F4A606A2-D95C-1954-40E5-D888BAFBF47C}"/>
          </ac:spMkLst>
        </pc:spChg>
        <pc:spChg chg="add del mod ord">
          <ac:chgData name="Emma Reading" userId="11704ef7-3a86-4c88-8a40-c35bdfd22abb" providerId="ADAL" clId="{FF7840AA-3826-4A29-8793-2CA4F35E73B8}" dt="2024-10-21T07:32:05.015" v="503" actId="478"/>
          <ac:spMkLst>
            <pc:docMk/>
            <pc:sldMk cId="1760572153" sldId="566"/>
            <ac:spMk id="8" creationId="{4F8C9B9C-7F52-5A0B-99BB-F1572F7048C9}"/>
          </ac:spMkLst>
        </pc:spChg>
        <pc:spChg chg="add del mod ord">
          <ac:chgData name="Emma Reading" userId="11704ef7-3a86-4c88-8a40-c35bdfd22abb" providerId="ADAL" clId="{FF7840AA-3826-4A29-8793-2CA4F35E73B8}" dt="2024-10-21T07:32:17.313" v="505" actId="478"/>
          <ac:spMkLst>
            <pc:docMk/>
            <pc:sldMk cId="1760572153" sldId="566"/>
            <ac:spMk id="9" creationId="{27FB07F9-A07E-3075-2BDD-C7428829E5DA}"/>
          </ac:spMkLst>
        </pc:spChg>
        <pc:spChg chg="mod ord">
          <ac:chgData name="Emma Reading" userId="11704ef7-3a86-4c88-8a40-c35bdfd22abb" providerId="ADAL" clId="{FF7840AA-3826-4A29-8793-2CA4F35E73B8}" dt="2024-10-21T07:32:10.840" v="504" actId="1076"/>
          <ac:spMkLst>
            <pc:docMk/>
            <pc:sldMk cId="1760572153" sldId="566"/>
            <ac:spMk id="12" creationId="{C5D32E8F-F65A-4E47-8CE6-D501D6D68DA7}"/>
          </ac:spMkLst>
        </pc:spChg>
        <pc:spChg chg="del">
          <ac:chgData name="Emma Reading" userId="11704ef7-3a86-4c88-8a40-c35bdfd22abb" providerId="ADAL" clId="{FF7840AA-3826-4A29-8793-2CA4F35E73B8}" dt="2024-10-21T07:31:53.051" v="499" actId="700"/>
          <ac:spMkLst>
            <pc:docMk/>
            <pc:sldMk cId="1760572153" sldId="566"/>
            <ac:spMk id="3091" creationId="{F13C74B1-5B17-4795-BED0-7140497B445A}"/>
          </ac:spMkLst>
        </pc:spChg>
        <pc:spChg chg="del">
          <ac:chgData name="Emma Reading" userId="11704ef7-3a86-4c88-8a40-c35bdfd22abb" providerId="ADAL" clId="{FF7840AA-3826-4A29-8793-2CA4F35E73B8}" dt="2024-10-21T07:31:53.051" v="499" actId="700"/>
          <ac:spMkLst>
            <pc:docMk/>
            <pc:sldMk cId="1760572153" sldId="566"/>
            <ac:spMk id="3093" creationId="{D4974D33-8DC5-464E-8C6D-BE58F0669C17}"/>
          </ac:spMkLst>
        </pc:spChg>
        <pc:picChg chg="del">
          <ac:chgData name="Emma Reading" userId="11704ef7-3a86-4c88-8a40-c35bdfd22abb" providerId="ADAL" clId="{FF7840AA-3826-4A29-8793-2CA4F35E73B8}" dt="2024-10-21T07:32:33.105" v="509" actId="478"/>
          <ac:picMkLst>
            <pc:docMk/>
            <pc:sldMk cId="1760572153" sldId="566"/>
            <ac:picMk id="2" creationId="{5F9F6699-3624-85ED-4B52-8D82444BE5F2}"/>
          </ac:picMkLst>
        </pc:picChg>
        <pc:picChg chg="del">
          <ac:chgData name="Emma Reading" userId="11704ef7-3a86-4c88-8a40-c35bdfd22abb" providerId="ADAL" clId="{FF7840AA-3826-4A29-8793-2CA4F35E73B8}" dt="2024-10-21T07:27:04.680" v="421" actId="478"/>
          <ac:picMkLst>
            <pc:docMk/>
            <pc:sldMk cId="1760572153" sldId="566"/>
            <ac:picMk id="5" creationId="{5A512E43-C137-1BD5-93ED-627F5F1913B8}"/>
          </ac:picMkLst>
        </pc:picChg>
        <pc:picChg chg="add mod">
          <ac:chgData name="Emma Reading" userId="11704ef7-3a86-4c88-8a40-c35bdfd22abb" providerId="ADAL" clId="{FF7840AA-3826-4A29-8793-2CA4F35E73B8}" dt="2024-10-21T07:31:53.129" v="500" actId="27636"/>
          <ac:picMkLst>
            <pc:docMk/>
            <pc:sldMk cId="1760572153" sldId="566"/>
            <ac:picMk id="6" creationId="{D3685DA5-5814-6D16-B853-F6AAA567A156}"/>
          </ac:picMkLst>
        </pc:picChg>
      </pc:sldChg>
      <pc:sldChg chg="modSp mod">
        <pc:chgData name="Emma Reading" userId="11704ef7-3a86-4c88-8a40-c35bdfd22abb" providerId="ADAL" clId="{FF7840AA-3826-4A29-8793-2CA4F35E73B8}" dt="2024-10-21T07:20:54.604" v="42" actId="113"/>
        <pc:sldMkLst>
          <pc:docMk/>
          <pc:sldMk cId="772351898" sldId="4110"/>
        </pc:sldMkLst>
        <pc:spChg chg="mod">
          <ac:chgData name="Emma Reading" userId="11704ef7-3a86-4c88-8a40-c35bdfd22abb" providerId="ADAL" clId="{FF7840AA-3826-4A29-8793-2CA4F35E73B8}" dt="2024-10-21T07:20:54.604" v="42" actId="113"/>
          <ac:spMkLst>
            <pc:docMk/>
            <pc:sldMk cId="772351898" sldId="4110"/>
            <ac:spMk id="3" creationId="{36B32FB1-4F38-DB4F-8849-7A42E6654BD8}"/>
          </ac:spMkLst>
        </pc:spChg>
      </pc:sldChg>
      <pc:sldChg chg="add">
        <pc:chgData name="Emma Reading" userId="11704ef7-3a86-4c88-8a40-c35bdfd22abb" providerId="ADAL" clId="{FF7840AA-3826-4A29-8793-2CA4F35E73B8}" dt="2024-10-21T07:37:41.836" v="610"/>
        <pc:sldMkLst>
          <pc:docMk/>
          <pc:sldMk cId="2189127148" sldId="4122"/>
        </pc:sldMkLst>
      </pc:sldChg>
      <pc:sldChg chg="modSp add mod modAnim">
        <pc:chgData name="Emma Reading" userId="11704ef7-3a86-4c88-8a40-c35bdfd22abb" providerId="ADAL" clId="{FF7840AA-3826-4A29-8793-2CA4F35E73B8}" dt="2024-10-21T07:40:35.841" v="773" actId="20577"/>
        <pc:sldMkLst>
          <pc:docMk/>
          <pc:sldMk cId="1918064572" sldId="4124"/>
        </pc:sldMkLst>
        <pc:spChg chg="mod">
          <ac:chgData name="Emma Reading" userId="11704ef7-3a86-4c88-8a40-c35bdfd22abb" providerId="ADAL" clId="{FF7840AA-3826-4A29-8793-2CA4F35E73B8}" dt="2024-10-21T07:39:24.195" v="690" actId="20577"/>
          <ac:spMkLst>
            <pc:docMk/>
            <pc:sldMk cId="1918064572" sldId="4124"/>
            <ac:spMk id="3" creationId="{FEDC32AB-452A-0A8C-028E-48A9FF20E3F9}"/>
          </ac:spMkLst>
        </pc:spChg>
        <pc:spChg chg="mod">
          <ac:chgData name="Emma Reading" userId="11704ef7-3a86-4c88-8a40-c35bdfd22abb" providerId="ADAL" clId="{FF7840AA-3826-4A29-8793-2CA4F35E73B8}" dt="2024-10-21T07:40:35.841" v="773" actId="20577"/>
          <ac:spMkLst>
            <pc:docMk/>
            <pc:sldMk cId="1918064572" sldId="4124"/>
            <ac:spMk id="4" creationId="{9C08ADD5-3605-F68C-F4D1-6D183D0384E3}"/>
          </ac:spMkLst>
        </pc:spChg>
        <pc:spChg chg="mod">
          <ac:chgData name="Emma Reading" userId="11704ef7-3a86-4c88-8a40-c35bdfd22abb" providerId="ADAL" clId="{FF7840AA-3826-4A29-8793-2CA4F35E73B8}" dt="2024-10-21T07:39:27.676" v="691" actId="1076"/>
          <ac:spMkLst>
            <pc:docMk/>
            <pc:sldMk cId="1918064572" sldId="4124"/>
            <ac:spMk id="11" creationId="{2D3741E7-0EED-9D31-D8D8-F7AEFDE50F79}"/>
          </ac:spMkLst>
        </pc:spChg>
      </pc:sldChg>
      <pc:sldChg chg="del">
        <pc:chgData name="Emma Reading" userId="11704ef7-3a86-4c88-8a40-c35bdfd22abb" providerId="ADAL" clId="{FF7840AA-3826-4A29-8793-2CA4F35E73B8}" dt="2024-10-21T07:34:49.444" v="608" actId="47"/>
        <pc:sldMkLst>
          <pc:docMk/>
          <pc:sldMk cId="2003605104" sldId="4139"/>
        </pc:sldMkLst>
      </pc:sldChg>
      <pc:sldChg chg="modSp mod">
        <pc:chgData name="Emma Reading" userId="11704ef7-3a86-4c88-8a40-c35bdfd22abb" providerId="ADAL" clId="{FF7840AA-3826-4A29-8793-2CA4F35E73B8}" dt="2024-10-21T08:15:01.380" v="837" actId="20577"/>
        <pc:sldMkLst>
          <pc:docMk/>
          <pc:sldMk cId="563891237" sldId="4141"/>
        </pc:sldMkLst>
        <pc:spChg chg="mod">
          <ac:chgData name="Emma Reading" userId="11704ef7-3a86-4c88-8a40-c35bdfd22abb" providerId="ADAL" clId="{FF7840AA-3826-4A29-8793-2CA4F35E73B8}" dt="2024-10-21T08:15:01.380" v="837" actId="20577"/>
          <ac:spMkLst>
            <pc:docMk/>
            <pc:sldMk cId="563891237" sldId="4141"/>
            <ac:spMk id="2" creationId="{9CAB1FD8-3211-C9A1-8E06-EFB2A831C81D}"/>
          </ac:spMkLst>
        </pc:spChg>
      </pc:sldChg>
      <pc:sldChg chg="addSp delSp modSp mod modNotesTx">
        <pc:chgData name="Emma Reading" userId="11704ef7-3a86-4c88-8a40-c35bdfd22abb" providerId="ADAL" clId="{FF7840AA-3826-4A29-8793-2CA4F35E73B8}" dt="2024-10-23T13:30:27.692" v="1497" actId="20577"/>
        <pc:sldMkLst>
          <pc:docMk/>
          <pc:sldMk cId="273627242" sldId="4142"/>
        </pc:sldMkLst>
        <pc:spChg chg="mod">
          <ac:chgData name="Emma Reading" userId="11704ef7-3a86-4c88-8a40-c35bdfd22abb" providerId="ADAL" clId="{FF7840AA-3826-4A29-8793-2CA4F35E73B8}" dt="2024-10-23T13:27:05.712" v="869" actId="20577"/>
          <ac:spMkLst>
            <pc:docMk/>
            <pc:sldMk cId="273627242" sldId="4142"/>
            <ac:spMk id="2" creationId="{0A0E453F-973E-1F24-9BE8-1CE8D5FCAA84}"/>
          </ac:spMkLst>
        </pc:spChg>
        <pc:picChg chg="del">
          <ac:chgData name="Emma Reading" userId="11704ef7-3a86-4c88-8a40-c35bdfd22abb" providerId="ADAL" clId="{FF7840AA-3826-4A29-8793-2CA4F35E73B8}" dt="2024-10-23T13:26:58.268" v="854" actId="478"/>
          <ac:picMkLst>
            <pc:docMk/>
            <pc:sldMk cId="273627242" sldId="4142"/>
            <ac:picMk id="8" creationId="{C5A0ECD6-C625-435C-0CE6-135D2AEB55EE}"/>
          </ac:picMkLst>
        </pc:picChg>
        <pc:picChg chg="add mod">
          <ac:chgData name="Emma Reading" userId="11704ef7-3a86-4c88-8a40-c35bdfd22abb" providerId="ADAL" clId="{FF7840AA-3826-4A29-8793-2CA4F35E73B8}" dt="2024-10-23T13:27:38.716" v="873" actId="1440"/>
          <ac:picMkLst>
            <pc:docMk/>
            <pc:sldMk cId="273627242" sldId="4142"/>
            <ac:picMk id="1026" creationId="{A6B261C6-A2CC-60CC-8B27-814F118B28BC}"/>
          </ac:picMkLst>
        </pc:picChg>
      </pc:sldChg>
      <pc:sldChg chg="modSp ord">
        <pc:chgData name="Emma Reading" userId="11704ef7-3a86-4c88-8a40-c35bdfd22abb" providerId="ADAL" clId="{FF7840AA-3826-4A29-8793-2CA4F35E73B8}" dt="2024-10-23T13:26:35.652" v="853" actId="20577"/>
        <pc:sldMkLst>
          <pc:docMk/>
          <pc:sldMk cId="1633270033" sldId="4143"/>
        </pc:sldMkLst>
        <pc:graphicFrameChg chg="mod">
          <ac:chgData name="Emma Reading" userId="11704ef7-3a86-4c88-8a40-c35bdfd22abb" providerId="ADAL" clId="{FF7840AA-3826-4A29-8793-2CA4F35E73B8}" dt="2024-10-23T13:26:35.652" v="853" actId="20577"/>
          <ac:graphicFrameMkLst>
            <pc:docMk/>
            <pc:sldMk cId="1633270033" sldId="4143"/>
            <ac:graphicFrameMk id="13" creationId="{F998A834-DC4E-9767-218B-499B959F15C3}"/>
          </ac:graphicFrameMkLst>
        </pc:graphicFrameChg>
      </pc:sldChg>
      <pc:sldChg chg="new del">
        <pc:chgData name="Emma Reading" userId="11704ef7-3a86-4c88-8a40-c35bdfd22abb" providerId="ADAL" clId="{FF7840AA-3826-4A29-8793-2CA4F35E73B8}" dt="2024-10-21T07:37:44.747" v="611" actId="47"/>
        <pc:sldMkLst>
          <pc:docMk/>
          <pc:sldMk cId="3806737914" sldId="4147"/>
        </pc:sldMkLst>
      </pc:sldChg>
      <pc:sldChg chg="add">
        <pc:chgData name="Emma Reading" userId="11704ef7-3a86-4c88-8a40-c35bdfd22abb" providerId="ADAL" clId="{FF7840AA-3826-4A29-8793-2CA4F35E73B8}" dt="2024-10-21T07:37:41.836" v="610"/>
        <pc:sldMkLst>
          <pc:docMk/>
          <pc:sldMk cId="2282759451" sldId="4148"/>
        </pc:sldMkLst>
      </pc:sldChg>
      <pc:sldChg chg="modSp add mod">
        <pc:chgData name="Emma Reading" userId="11704ef7-3a86-4c88-8a40-c35bdfd22abb" providerId="ADAL" clId="{FF7840AA-3826-4A29-8793-2CA4F35E73B8}" dt="2024-10-21T07:38:41.999" v="679" actId="20577"/>
        <pc:sldMkLst>
          <pc:docMk/>
          <pc:sldMk cId="3148593885" sldId="4149"/>
        </pc:sldMkLst>
        <pc:spChg chg="mod">
          <ac:chgData name="Emma Reading" userId="11704ef7-3a86-4c88-8a40-c35bdfd22abb" providerId="ADAL" clId="{FF7840AA-3826-4A29-8793-2CA4F35E73B8}" dt="2024-10-21T07:38:41.999" v="679" actId="20577"/>
          <ac:spMkLst>
            <pc:docMk/>
            <pc:sldMk cId="3148593885" sldId="4149"/>
            <ac:spMk id="3" creationId="{FC490405-4C16-61C1-A25A-CDAEBA16E9AE}"/>
          </ac:spMkLst>
        </pc:spChg>
      </pc:sldChg>
      <pc:sldChg chg="addSp delSp modSp new del mod">
        <pc:chgData name="Emma Reading" userId="11704ef7-3a86-4c88-8a40-c35bdfd22abb" providerId="ADAL" clId="{FF7840AA-3826-4A29-8793-2CA4F35E73B8}" dt="2024-10-23T13:43:13.226" v="1599" actId="47"/>
        <pc:sldMkLst>
          <pc:docMk/>
          <pc:sldMk cId="2772732670" sldId="4150"/>
        </pc:sldMkLst>
        <pc:spChg chg="mod">
          <ac:chgData name="Emma Reading" userId="11704ef7-3a86-4c88-8a40-c35bdfd22abb" providerId="ADAL" clId="{FF7840AA-3826-4A29-8793-2CA4F35E73B8}" dt="2024-10-23T13:30:51.074" v="1594" actId="122"/>
          <ac:spMkLst>
            <pc:docMk/>
            <pc:sldMk cId="2772732670" sldId="4150"/>
            <ac:spMk id="2" creationId="{B0EB28EA-CD22-254D-72DB-636023F1F727}"/>
          </ac:spMkLst>
        </pc:spChg>
        <pc:spChg chg="add del mod">
          <ac:chgData name="Emma Reading" userId="11704ef7-3a86-4c88-8a40-c35bdfd22abb" providerId="ADAL" clId="{FF7840AA-3826-4A29-8793-2CA4F35E73B8}" dt="2024-10-23T13:43:06.413" v="1597"/>
          <ac:spMkLst>
            <pc:docMk/>
            <pc:sldMk cId="2772732670" sldId="4150"/>
            <ac:spMk id="3" creationId="{5BDAE423-9C65-4F27-26DF-D203A0CE06F8}"/>
          </ac:spMkLst>
        </pc:spChg>
      </pc:sldChg>
      <pc:sldChg chg="modSp add mod modAnim">
        <pc:chgData name="Emma Reading" userId="11704ef7-3a86-4c88-8a40-c35bdfd22abb" providerId="ADAL" clId="{FF7840AA-3826-4A29-8793-2CA4F35E73B8}" dt="2024-10-23T13:44:01.637" v="1740" actId="20577"/>
        <pc:sldMkLst>
          <pc:docMk/>
          <pc:sldMk cId="3709859388" sldId="4151"/>
        </pc:sldMkLst>
        <pc:spChg chg="mod">
          <ac:chgData name="Emma Reading" userId="11704ef7-3a86-4c88-8a40-c35bdfd22abb" providerId="ADAL" clId="{FF7840AA-3826-4A29-8793-2CA4F35E73B8}" dt="2024-10-23T13:43:16.136" v="1600"/>
          <ac:spMkLst>
            <pc:docMk/>
            <pc:sldMk cId="3709859388" sldId="4151"/>
            <ac:spMk id="2" creationId="{0ECEC3F9-3117-7B1C-B75D-54E07EE06EF9}"/>
          </ac:spMkLst>
        </pc:spChg>
        <pc:spChg chg="mod">
          <ac:chgData name="Emma Reading" userId="11704ef7-3a86-4c88-8a40-c35bdfd22abb" providerId="ADAL" clId="{FF7840AA-3826-4A29-8793-2CA4F35E73B8}" dt="2024-10-23T13:44:01.637" v="1740" actId="20577"/>
          <ac:spMkLst>
            <pc:docMk/>
            <pc:sldMk cId="3709859388" sldId="4151"/>
            <ac:spMk id="5" creationId="{06D69D63-74A1-C013-1370-244017C5D5DD}"/>
          </ac:spMkLst>
        </pc:spChg>
      </pc:sldChg>
      <pc:sldMasterChg chg="del delSldLayout">
        <pc:chgData name="Emma Reading" userId="11704ef7-3a86-4c88-8a40-c35bdfd22abb" providerId="ADAL" clId="{FF7840AA-3826-4A29-8793-2CA4F35E73B8}" dt="2024-10-21T07:34:49.444" v="608" actId="47"/>
        <pc:sldMasterMkLst>
          <pc:docMk/>
          <pc:sldMasterMk cId="3039489661" sldId="2147483668"/>
        </pc:sldMasterMkLst>
        <pc:sldLayoutChg chg="del">
          <pc:chgData name="Emma Reading" userId="11704ef7-3a86-4c88-8a40-c35bdfd22abb" providerId="ADAL" clId="{FF7840AA-3826-4A29-8793-2CA4F35E73B8}" dt="2024-10-21T07:34:49.444" v="608" actId="47"/>
          <pc:sldLayoutMkLst>
            <pc:docMk/>
            <pc:sldMasterMk cId="3039489661" sldId="2147483668"/>
            <pc:sldLayoutMk cId="2057684767" sldId="2147483669"/>
          </pc:sldLayoutMkLst>
        </pc:sldLayoutChg>
      </pc:sldMasterChg>
    </pc:docChg>
  </pc:docChgLst>
  <pc:docChgLst>
    <pc:chgData name="Almero Snyman" userId="d39aaa51-c428-481a-bb17-3d439332e64d" providerId="ADAL" clId="{83846CBB-3852-4B10-9CBD-E0F07ED6FBD7}"/>
    <pc:docChg chg="modSld">
      <pc:chgData name="Almero Snyman" userId="d39aaa51-c428-481a-bb17-3d439332e64d" providerId="ADAL" clId="{83846CBB-3852-4B10-9CBD-E0F07ED6FBD7}" dt="2024-10-24T12:24:47.235" v="56" actId="20577"/>
      <pc:docMkLst>
        <pc:docMk/>
      </pc:docMkLst>
      <pc:sldChg chg="modSp">
        <pc:chgData name="Almero Snyman" userId="d39aaa51-c428-481a-bb17-3d439332e64d" providerId="ADAL" clId="{83846CBB-3852-4B10-9CBD-E0F07ED6FBD7}" dt="2024-10-24T12:24:47.235" v="56" actId="20577"/>
        <pc:sldMkLst>
          <pc:docMk/>
          <pc:sldMk cId="1918064572" sldId="4124"/>
        </pc:sldMkLst>
        <pc:spChg chg="mod">
          <ac:chgData name="Almero Snyman" userId="d39aaa51-c428-481a-bb17-3d439332e64d" providerId="ADAL" clId="{83846CBB-3852-4B10-9CBD-E0F07ED6FBD7}" dt="2024-10-24T12:24:47.235" v="56" actId="20577"/>
          <ac:spMkLst>
            <pc:docMk/>
            <pc:sldMk cId="1918064572" sldId="4124"/>
            <ac:spMk id="4" creationId="{9C08ADD5-3605-F68C-F4D1-6D183D0384E3}"/>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352824-61FA-401A-A3DF-5DEBF66615D6}"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732083F-1F5F-483B-B063-EFC5B28C2862}">
      <dgm:prSet/>
      <dgm:spPr/>
      <dgm:t>
        <a:bodyPr/>
        <a:lstStyle/>
        <a:p>
          <a:pPr>
            <a:defRPr cap="all"/>
          </a:pPr>
          <a:r>
            <a:rPr lang="en-GB" dirty="0"/>
            <a:t>Working in a suitable role relevant to chosen specialism</a:t>
          </a:r>
          <a:endParaRPr lang="en-US" dirty="0"/>
        </a:p>
      </dgm:t>
    </dgm:pt>
    <dgm:pt modelId="{BC083E4F-7E0B-4C19-9720-F65F818DD3ED}" type="parTrans" cxnId="{4CBCD79B-9DFB-4747-8968-51D76053904B}">
      <dgm:prSet/>
      <dgm:spPr/>
      <dgm:t>
        <a:bodyPr/>
        <a:lstStyle/>
        <a:p>
          <a:endParaRPr lang="en-US"/>
        </a:p>
      </dgm:t>
    </dgm:pt>
    <dgm:pt modelId="{3E19A69B-A7B8-41D7-9B0E-88AF0B44A444}" type="sibTrans" cxnId="{4CBCD79B-9DFB-4747-8968-51D76053904B}">
      <dgm:prSet/>
      <dgm:spPr/>
      <dgm:t>
        <a:bodyPr/>
        <a:lstStyle/>
        <a:p>
          <a:endParaRPr lang="en-US"/>
        </a:p>
      </dgm:t>
    </dgm:pt>
    <dgm:pt modelId="{52394698-CAFD-4E7F-8665-79506DA44564}">
      <dgm:prSet/>
      <dgm:spPr/>
      <dgm:t>
        <a:bodyPr/>
        <a:lstStyle/>
        <a:p>
          <a:pPr>
            <a:defRPr cap="all"/>
          </a:pPr>
          <a:r>
            <a:rPr lang="en-GB" dirty="0"/>
            <a:t>1 year experience in a classroom</a:t>
          </a:r>
          <a:endParaRPr lang="en-US" dirty="0"/>
        </a:p>
      </dgm:t>
    </dgm:pt>
    <dgm:pt modelId="{D34AC57D-DE80-4924-9DD7-DD1EF2A504E5}" type="parTrans" cxnId="{F56B5F7E-0BA1-41B9-BE82-F0AEEB8F6FE8}">
      <dgm:prSet/>
      <dgm:spPr/>
      <dgm:t>
        <a:bodyPr/>
        <a:lstStyle/>
        <a:p>
          <a:endParaRPr lang="en-US"/>
        </a:p>
      </dgm:t>
    </dgm:pt>
    <dgm:pt modelId="{28422270-7E29-4D4E-BC4D-894FEEB845AD}" type="sibTrans" cxnId="{F56B5F7E-0BA1-41B9-BE82-F0AEEB8F6FE8}">
      <dgm:prSet/>
      <dgm:spPr/>
      <dgm:t>
        <a:bodyPr/>
        <a:lstStyle/>
        <a:p>
          <a:endParaRPr lang="en-US"/>
        </a:p>
      </dgm:t>
    </dgm:pt>
    <dgm:pt modelId="{C6BB87F7-4F25-4738-AD38-18A3ECF2F78B}">
      <dgm:prSet/>
      <dgm:spPr/>
      <dgm:t>
        <a:bodyPr/>
        <a:lstStyle/>
        <a:p>
          <a:pPr>
            <a:defRPr cap="all"/>
          </a:pPr>
          <a:r>
            <a:rPr lang="en-GB"/>
            <a:t>UK residency for 3+ years </a:t>
          </a:r>
          <a:endParaRPr lang="en-US"/>
        </a:p>
      </dgm:t>
    </dgm:pt>
    <dgm:pt modelId="{E80FDB7E-268F-4C43-8DBE-E191EB93B4B3}" type="parTrans" cxnId="{EC4E5E6D-555C-48C0-9FCD-A944570E9C7E}">
      <dgm:prSet/>
      <dgm:spPr/>
      <dgm:t>
        <a:bodyPr/>
        <a:lstStyle/>
        <a:p>
          <a:endParaRPr lang="en-US"/>
        </a:p>
      </dgm:t>
    </dgm:pt>
    <dgm:pt modelId="{03E4A3F8-03D6-442E-9335-24B50268C6F2}" type="sibTrans" cxnId="{EC4E5E6D-555C-48C0-9FCD-A944570E9C7E}">
      <dgm:prSet/>
      <dgm:spPr/>
      <dgm:t>
        <a:bodyPr/>
        <a:lstStyle/>
        <a:p>
          <a:endParaRPr lang="en-US"/>
        </a:p>
      </dgm:t>
    </dgm:pt>
    <dgm:pt modelId="{54EA3659-52D4-44E8-8F7A-3BBB9319795B}">
      <dgm:prSet/>
      <dgm:spPr/>
      <dgm:t>
        <a:bodyPr/>
        <a:lstStyle/>
        <a:p>
          <a:pPr>
            <a:defRPr cap="all"/>
          </a:pPr>
          <a:r>
            <a:rPr lang="en-GB"/>
            <a:t>Initial assessments - ability to achieve maths and English functional skills L2 whilst on programme</a:t>
          </a:r>
          <a:endParaRPr lang="en-US"/>
        </a:p>
      </dgm:t>
    </dgm:pt>
    <dgm:pt modelId="{5B3629C0-5B8F-47CD-9316-7267C8B1FF21}" type="parTrans" cxnId="{7176E9E3-5D0E-4525-84DB-4666A90A7C43}">
      <dgm:prSet/>
      <dgm:spPr/>
      <dgm:t>
        <a:bodyPr/>
        <a:lstStyle/>
        <a:p>
          <a:endParaRPr lang="en-US"/>
        </a:p>
      </dgm:t>
    </dgm:pt>
    <dgm:pt modelId="{BAEDF357-8E1C-44EB-BE2F-1D9FCCB3F62D}" type="sibTrans" cxnId="{7176E9E3-5D0E-4525-84DB-4666A90A7C43}">
      <dgm:prSet/>
      <dgm:spPr/>
      <dgm:t>
        <a:bodyPr/>
        <a:lstStyle/>
        <a:p>
          <a:endParaRPr lang="en-US"/>
        </a:p>
      </dgm:t>
    </dgm:pt>
    <dgm:pt modelId="{92900CD9-5F96-4E2E-BDB5-3CE1BC3AF0B8}" type="pres">
      <dgm:prSet presAssocID="{EA352824-61FA-401A-A3DF-5DEBF66615D6}" presName="root" presStyleCnt="0">
        <dgm:presLayoutVars>
          <dgm:dir/>
          <dgm:resizeHandles val="exact"/>
        </dgm:presLayoutVars>
      </dgm:prSet>
      <dgm:spPr/>
    </dgm:pt>
    <dgm:pt modelId="{34BDA46F-173C-4724-A33D-06D65FB3C924}" type="pres">
      <dgm:prSet presAssocID="{3732083F-1F5F-483B-B063-EFC5B28C2862}" presName="compNode" presStyleCnt="0"/>
      <dgm:spPr/>
    </dgm:pt>
    <dgm:pt modelId="{56B155DF-1146-469B-9191-883BF24398D2}" type="pres">
      <dgm:prSet presAssocID="{3732083F-1F5F-483B-B063-EFC5B28C2862}" presName="iconBgRect" presStyleLbl="bgShp" presStyleIdx="0" presStyleCnt="4"/>
      <dgm:spPr/>
    </dgm:pt>
    <dgm:pt modelId="{D401BB69-EDD1-4F99-939B-213056037616}" type="pres">
      <dgm:prSet presAssocID="{3732083F-1F5F-483B-B063-EFC5B28C286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5D687B6F-AB4F-4C79-B313-64D5C78CB299}" type="pres">
      <dgm:prSet presAssocID="{3732083F-1F5F-483B-B063-EFC5B28C2862}" presName="spaceRect" presStyleCnt="0"/>
      <dgm:spPr/>
    </dgm:pt>
    <dgm:pt modelId="{5DDEFA5C-60E4-43F3-B51A-6BFD48D51C30}" type="pres">
      <dgm:prSet presAssocID="{3732083F-1F5F-483B-B063-EFC5B28C2862}" presName="textRect" presStyleLbl="revTx" presStyleIdx="0" presStyleCnt="4">
        <dgm:presLayoutVars>
          <dgm:chMax val="1"/>
          <dgm:chPref val="1"/>
        </dgm:presLayoutVars>
      </dgm:prSet>
      <dgm:spPr/>
    </dgm:pt>
    <dgm:pt modelId="{A9B9FF5B-5B5E-419E-935B-C7EF64455EB7}" type="pres">
      <dgm:prSet presAssocID="{3E19A69B-A7B8-41D7-9B0E-88AF0B44A444}" presName="sibTrans" presStyleCnt="0"/>
      <dgm:spPr/>
    </dgm:pt>
    <dgm:pt modelId="{7D954BEB-8DDD-423C-B254-E89AE30A0FCC}" type="pres">
      <dgm:prSet presAssocID="{52394698-CAFD-4E7F-8665-79506DA44564}" presName="compNode" presStyleCnt="0"/>
      <dgm:spPr/>
    </dgm:pt>
    <dgm:pt modelId="{8CC7E541-1BDA-4187-8BB1-D42627E0AFC5}" type="pres">
      <dgm:prSet presAssocID="{52394698-CAFD-4E7F-8665-79506DA44564}" presName="iconBgRect" presStyleLbl="bgShp" presStyleIdx="1" presStyleCnt="4"/>
      <dgm:spPr/>
    </dgm:pt>
    <dgm:pt modelId="{F99D4D92-3690-4E3C-BCB9-6DE3F9E8C4AA}" type="pres">
      <dgm:prSet presAssocID="{52394698-CAFD-4E7F-8665-79506DA4456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0B1D51E2-DBFD-4414-9783-8B3E75742DDF}" type="pres">
      <dgm:prSet presAssocID="{52394698-CAFD-4E7F-8665-79506DA44564}" presName="spaceRect" presStyleCnt="0"/>
      <dgm:spPr/>
    </dgm:pt>
    <dgm:pt modelId="{DABEB807-4DBF-4C4A-A418-89B2C7458B7E}" type="pres">
      <dgm:prSet presAssocID="{52394698-CAFD-4E7F-8665-79506DA44564}" presName="textRect" presStyleLbl="revTx" presStyleIdx="1" presStyleCnt="4">
        <dgm:presLayoutVars>
          <dgm:chMax val="1"/>
          <dgm:chPref val="1"/>
        </dgm:presLayoutVars>
      </dgm:prSet>
      <dgm:spPr/>
    </dgm:pt>
    <dgm:pt modelId="{EF84EA82-A589-49A5-909C-46C5119E94AD}" type="pres">
      <dgm:prSet presAssocID="{28422270-7E29-4D4E-BC4D-894FEEB845AD}" presName="sibTrans" presStyleCnt="0"/>
      <dgm:spPr/>
    </dgm:pt>
    <dgm:pt modelId="{29D1F430-450E-42FD-9DEC-C449569412C7}" type="pres">
      <dgm:prSet presAssocID="{C6BB87F7-4F25-4738-AD38-18A3ECF2F78B}" presName="compNode" presStyleCnt="0"/>
      <dgm:spPr/>
    </dgm:pt>
    <dgm:pt modelId="{3907868B-CBED-48B4-B5FF-6E8719FD3827}" type="pres">
      <dgm:prSet presAssocID="{C6BB87F7-4F25-4738-AD38-18A3ECF2F78B}" presName="iconBgRect" presStyleLbl="bgShp" presStyleIdx="2" presStyleCnt="4"/>
      <dgm:spPr/>
    </dgm:pt>
    <dgm:pt modelId="{5747794A-B87E-4984-AC27-1A328A258827}" type="pres">
      <dgm:prSet presAssocID="{C6BB87F7-4F25-4738-AD38-18A3ECF2F78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spital"/>
        </a:ext>
      </dgm:extLst>
    </dgm:pt>
    <dgm:pt modelId="{2BB434D8-9825-4ACB-9417-2B2DF6AEB496}" type="pres">
      <dgm:prSet presAssocID="{C6BB87F7-4F25-4738-AD38-18A3ECF2F78B}" presName="spaceRect" presStyleCnt="0"/>
      <dgm:spPr/>
    </dgm:pt>
    <dgm:pt modelId="{83857973-CBE6-49D9-A0DE-68DBA27028A7}" type="pres">
      <dgm:prSet presAssocID="{C6BB87F7-4F25-4738-AD38-18A3ECF2F78B}" presName="textRect" presStyleLbl="revTx" presStyleIdx="2" presStyleCnt="4">
        <dgm:presLayoutVars>
          <dgm:chMax val="1"/>
          <dgm:chPref val="1"/>
        </dgm:presLayoutVars>
      </dgm:prSet>
      <dgm:spPr/>
    </dgm:pt>
    <dgm:pt modelId="{DD7B9904-E123-4893-AEAE-FD4E1D3AD43F}" type="pres">
      <dgm:prSet presAssocID="{03E4A3F8-03D6-442E-9335-24B50268C6F2}" presName="sibTrans" presStyleCnt="0"/>
      <dgm:spPr/>
    </dgm:pt>
    <dgm:pt modelId="{7A399A79-0D24-44A1-80E1-AEE0C16FEF74}" type="pres">
      <dgm:prSet presAssocID="{54EA3659-52D4-44E8-8F7A-3BBB9319795B}" presName="compNode" presStyleCnt="0"/>
      <dgm:spPr/>
    </dgm:pt>
    <dgm:pt modelId="{CC6375A5-048B-4EE3-9937-4F11AE281E14}" type="pres">
      <dgm:prSet presAssocID="{54EA3659-52D4-44E8-8F7A-3BBB9319795B}" presName="iconBgRect" presStyleLbl="bgShp" presStyleIdx="3" presStyleCnt="4"/>
      <dgm:spPr/>
    </dgm:pt>
    <dgm:pt modelId="{6F622B0A-92DD-48D3-A8D4-49785C336A55}" type="pres">
      <dgm:prSet presAssocID="{54EA3659-52D4-44E8-8F7A-3BBB9319795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E6B3ADA8-162C-46E7-B688-055E972D13F6}" type="pres">
      <dgm:prSet presAssocID="{54EA3659-52D4-44E8-8F7A-3BBB9319795B}" presName="spaceRect" presStyleCnt="0"/>
      <dgm:spPr/>
    </dgm:pt>
    <dgm:pt modelId="{98B26465-37E5-4D7D-9871-08260D2AF5BE}" type="pres">
      <dgm:prSet presAssocID="{54EA3659-52D4-44E8-8F7A-3BBB9319795B}" presName="textRect" presStyleLbl="revTx" presStyleIdx="3" presStyleCnt="4">
        <dgm:presLayoutVars>
          <dgm:chMax val="1"/>
          <dgm:chPref val="1"/>
        </dgm:presLayoutVars>
      </dgm:prSet>
      <dgm:spPr/>
    </dgm:pt>
  </dgm:ptLst>
  <dgm:cxnLst>
    <dgm:cxn modelId="{91E4BC3A-76BE-4A24-9687-7B2731F05AAB}" type="presOf" srcId="{EA352824-61FA-401A-A3DF-5DEBF66615D6}" destId="{92900CD9-5F96-4E2E-BDB5-3CE1BC3AF0B8}" srcOrd="0" destOrd="0" presId="urn:microsoft.com/office/officeart/2018/5/layout/IconCircleLabelList"/>
    <dgm:cxn modelId="{B340423F-2292-4FD5-B716-EBA6DAF231BC}" type="presOf" srcId="{C6BB87F7-4F25-4738-AD38-18A3ECF2F78B}" destId="{83857973-CBE6-49D9-A0DE-68DBA27028A7}" srcOrd="0" destOrd="0" presId="urn:microsoft.com/office/officeart/2018/5/layout/IconCircleLabelList"/>
    <dgm:cxn modelId="{0F19644A-66B1-44B4-A233-61C7970FB19D}" type="presOf" srcId="{52394698-CAFD-4E7F-8665-79506DA44564}" destId="{DABEB807-4DBF-4C4A-A418-89B2C7458B7E}" srcOrd="0" destOrd="0" presId="urn:microsoft.com/office/officeart/2018/5/layout/IconCircleLabelList"/>
    <dgm:cxn modelId="{EC4E5E6D-555C-48C0-9FCD-A944570E9C7E}" srcId="{EA352824-61FA-401A-A3DF-5DEBF66615D6}" destId="{C6BB87F7-4F25-4738-AD38-18A3ECF2F78B}" srcOrd="2" destOrd="0" parTransId="{E80FDB7E-268F-4C43-8DBE-E191EB93B4B3}" sibTransId="{03E4A3F8-03D6-442E-9335-24B50268C6F2}"/>
    <dgm:cxn modelId="{C8162770-BFF6-40DB-9AE5-37DECF38FD50}" type="presOf" srcId="{54EA3659-52D4-44E8-8F7A-3BBB9319795B}" destId="{98B26465-37E5-4D7D-9871-08260D2AF5BE}" srcOrd="0" destOrd="0" presId="urn:microsoft.com/office/officeart/2018/5/layout/IconCircleLabelList"/>
    <dgm:cxn modelId="{F56B5F7E-0BA1-41B9-BE82-F0AEEB8F6FE8}" srcId="{EA352824-61FA-401A-A3DF-5DEBF66615D6}" destId="{52394698-CAFD-4E7F-8665-79506DA44564}" srcOrd="1" destOrd="0" parTransId="{D34AC57D-DE80-4924-9DD7-DD1EF2A504E5}" sibTransId="{28422270-7E29-4D4E-BC4D-894FEEB845AD}"/>
    <dgm:cxn modelId="{4CBCD79B-9DFB-4747-8968-51D76053904B}" srcId="{EA352824-61FA-401A-A3DF-5DEBF66615D6}" destId="{3732083F-1F5F-483B-B063-EFC5B28C2862}" srcOrd="0" destOrd="0" parTransId="{BC083E4F-7E0B-4C19-9720-F65F818DD3ED}" sibTransId="{3E19A69B-A7B8-41D7-9B0E-88AF0B44A444}"/>
    <dgm:cxn modelId="{7176E9E3-5D0E-4525-84DB-4666A90A7C43}" srcId="{EA352824-61FA-401A-A3DF-5DEBF66615D6}" destId="{54EA3659-52D4-44E8-8F7A-3BBB9319795B}" srcOrd="3" destOrd="0" parTransId="{5B3629C0-5B8F-47CD-9316-7267C8B1FF21}" sibTransId="{BAEDF357-8E1C-44EB-BE2F-1D9FCCB3F62D}"/>
    <dgm:cxn modelId="{624A2AF0-5667-4FF8-8D16-099FDF5ED2DE}" type="presOf" srcId="{3732083F-1F5F-483B-B063-EFC5B28C2862}" destId="{5DDEFA5C-60E4-43F3-B51A-6BFD48D51C30}" srcOrd="0" destOrd="0" presId="urn:microsoft.com/office/officeart/2018/5/layout/IconCircleLabelList"/>
    <dgm:cxn modelId="{9424D856-D679-4B5F-880D-D988B6B409AD}" type="presParOf" srcId="{92900CD9-5F96-4E2E-BDB5-3CE1BC3AF0B8}" destId="{34BDA46F-173C-4724-A33D-06D65FB3C924}" srcOrd="0" destOrd="0" presId="urn:microsoft.com/office/officeart/2018/5/layout/IconCircleLabelList"/>
    <dgm:cxn modelId="{55BA6FDF-6583-42EB-8FF8-FDCCDFF4E436}" type="presParOf" srcId="{34BDA46F-173C-4724-A33D-06D65FB3C924}" destId="{56B155DF-1146-469B-9191-883BF24398D2}" srcOrd="0" destOrd="0" presId="urn:microsoft.com/office/officeart/2018/5/layout/IconCircleLabelList"/>
    <dgm:cxn modelId="{14E44F85-74C5-4713-8353-F0BD302C6753}" type="presParOf" srcId="{34BDA46F-173C-4724-A33D-06D65FB3C924}" destId="{D401BB69-EDD1-4F99-939B-213056037616}" srcOrd="1" destOrd="0" presId="urn:microsoft.com/office/officeart/2018/5/layout/IconCircleLabelList"/>
    <dgm:cxn modelId="{65576C26-39B5-4381-9D43-F65A41F97B6E}" type="presParOf" srcId="{34BDA46F-173C-4724-A33D-06D65FB3C924}" destId="{5D687B6F-AB4F-4C79-B313-64D5C78CB299}" srcOrd="2" destOrd="0" presId="urn:microsoft.com/office/officeart/2018/5/layout/IconCircleLabelList"/>
    <dgm:cxn modelId="{ACD90D17-27EA-49CB-A331-CB94FADD1B1B}" type="presParOf" srcId="{34BDA46F-173C-4724-A33D-06D65FB3C924}" destId="{5DDEFA5C-60E4-43F3-B51A-6BFD48D51C30}" srcOrd="3" destOrd="0" presId="urn:microsoft.com/office/officeart/2018/5/layout/IconCircleLabelList"/>
    <dgm:cxn modelId="{33A369F4-E4A1-4A32-9FB5-7EBB67CD7022}" type="presParOf" srcId="{92900CD9-5F96-4E2E-BDB5-3CE1BC3AF0B8}" destId="{A9B9FF5B-5B5E-419E-935B-C7EF64455EB7}" srcOrd="1" destOrd="0" presId="urn:microsoft.com/office/officeart/2018/5/layout/IconCircleLabelList"/>
    <dgm:cxn modelId="{3C01BEE4-2513-4CA5-9A5D-EE86497EC06F}" type="presParOf" srcId="{92900CD9-5F96-4E2E-BDB5-3CE1BC3AF0B8}" destId="{7D954BEB-8DDD-423C-B254-E89AE30A0FCC}" srcOrd="2" destOrd="0" presId="urn:microsoft.com/office/officeart/2018/5/layout/IconCircleLabelList"/>
    <dgm:cxn modelId="{47894D31-87F7-4F90-9DCB-FC29749B9C85}" type="presParOf" srcId="{7D954BEB-8DDD-423C-B254-E89AE30A0FCC}" destId="{8CC7E541-1BDA-4187-8BB1-D42627E0AFC5}" srcOrd="0" destOrd="0" presId="urn:microsoft.com/office/officeart/2018/5/layout/IconCircleLabelList"/>
    <dgm:cxn modelId="{CB48B271-B2EC-4B95-B26B-F95851AA55DF}" type="presParOf" srcId="{7D954BEB-8DDD-423C-B254-E89AE30A0FCC}" destId="{F99D4D92-3690-4E3C-BCB9-6DE3F9E8C4AA}" srcOrd="1" destOrd="0" presId="urn:microsoft.com/office/officeart/2018/5/layout/IconCircleLabelList"/>
    <dgm:cxn modelId="{6CEDD88D-4405-4580-B7D8-41F00326F33B}" type="presParOf" srcId="{7D954BEB-8DDD-423C-B254-E89AE30A0FCC}" destId="{0B1D51E2-DBFD-4414-9783-8B3E75742DDF}" srcOrd="2" destOrd="0" presId="urn:microsoft.com/office/officeart/2018/5/layout/IconCircleLabelList"/>
    <dgm:cxn modelId="{8835E13B-C3AD-433A-B876-2891EE7F328B}" type="presParOf" srcId="{7D954BEB-8DDD-423C-B254-E89AE30A0FCC}" destId="{DABEB807-4DBF-4C4A-A418-89B2C7458B7E}" srcOrd="3" destOrd="0" presId="urn:microsoft.com/office/officeart/2018/5/layout/IconCircleLabelList"/>
    <dgm:cxn modelId="{C5513601-D100-4A6C-928B-B1CBFC460EC3}" type="presParOf" srcId="{92900CD9-5F96-4E2E-BDB5-3CE1BC3AF0B8}" destId="{EF84EA82-A589-49A5-909C-46C5119E94AD}" srcOrd="3" destOrd="0" presId="urn:microsoft.com/office/officeart/2018/5/layout/IconCircleLabelList"/>
    <dgm:cxn modelId="{EC9C3413-D796-4260-AC6A-F2868B9A4AAF}" type="presParOf" srcId="{92900CD9-5F96-4E2E-BDB5-3CE1BC3AF0B8}" destId="{29D1F430-450E-42FD-9DEC-C449569412C7}" srcOrd="4" destOrd="0" presId="urn:microsoft.com/office/officeart/2018/5/layout/IconCircleLabelList"/>
    <dgm:cxn modelId="{266C09FE-08B0-47D6-A284-BDD7D170786C}" type="presParOf" srcId="{29D1F430-450E-42FD-9DEC-C449569412C7}" destId="{3907868B-CBED-48B4-B5FF-6E8719FD3827}" srcOrd="0" destOrd="0" presId="urn:microsoft.com/office/officeart/2018/5/layout/IconCircleLabelList"/>
    <dgm:cxn modelId="{CE66D3DF-4E43-4673-9742-2221574F2FC4}" type="presParOf" srcId="{29D1F430-450E-42FD-9DEC-C449569412C7}" destId="{5747794A-B87E-4984-AC27-1A328A258827}" srcOrd="1" destOrd="0" presId="urn:microsoft.com/office/officeart/2018/5/layout/IconCircleLabelList"/>
    <dgm:cxn modelId="{D36EBBC3-5539-4423-BFA6-C3EF9DD32A72}" type="presParOf" srcId="{29D1F430-450E-42FD-9DEC-C449569412C7}" destId="{2BB434D8-9825-4ACB-9417-2B2DF6AEB496}" srcOrd="2" destOrd="0" presId="urn:microsoft.com/office/officeart/2018/5/layout/IconCircleLabelList"/>
    <dgm:cxn modelId="{A86BE0B5-C4FE-4592-AF3E-7D543270152F}" type="presParOf" srcId="{29D1F430-450E-42FD-9DEC-C449569412C7}" destId="{83857973-CBE6-49D9-A0DE-68DBA27028A7}" srcOrd="3" destOrd="0" presId="urn:microsoft.com/office/officeart/2018/5/layout/IconCircleLabelList"/>
    <dgm:cxn modelId="{D456E5CD-ACCA-4376-8615-E20F2550ABAB}" type="presParOf" srcId="{92900CD9-5F96-4E2E-BDB5-3CE1BC3AF0B8}" destId="{DD7B9904-E123-4893-AEAE-FD4E1D3AD43F}" srcOrd="5" destOrd="0" presId="urn:microsoft.com/office/officeart/2018/5/layout/IconCircleLabelList"/>
    <dgm:cxn modelId="{CE8E5BE2-0EBC-4736-8D9E-A4F040F90073}" type="presParOf" srcId="{92900CD9-5F96-4E2E-BDB5-3CE1BC3AF0B8}" destId="{7A399A79-0D24-44A1-80E1-AEE0C16FEF74}" srcOrd="6" destOrd="0" presId="urn:microsoft.com/office/officeart/2018/5/layout/IconCircleLabelList"/>
    <dgm:cxn modelId="{104D60C4-715A-42BE-AFF0-65D97B11B6FF}" type="presParOf" srcId="{7A399A79-0D24-44A1-80E1-AEE0C16FEF74}" destId="{CC6375A5-048B-4EE3-9937-4F11AE281E14}" srcOrd="0" destOrd="0" presId="urn:microsoft.com/office/officeart/2018/5/layout/IconCircleLabelList"/>
    <dgm:cxn modelId="{3B93865B-AD96-4154-80AF-DF2669411E94}" type="presParOf" srcId="{7A399A79-0D24-44A1-80E1-AEE0C16FEF74}" destId="{6F622B0A-92DD-48D3-A8D4-49785C336A55}" srcOrd="1" destOrd="0" presId="urn:microsoft.com/office/officeart/2018/5/layout/IconCircleLabelList"/>
    <dgm:cxn modelId="{7EF23ECC-F5A6-46E8-8118-EEAC3CE10892}" type="presParOf" srcId="{7A399A79-0D24-44A1-80E1-AEE0C16FEF74}" destId="{E6B3ADA8-162C-46E7-B688-055E972D13F6}" srcOrd="2" destOrd="0" presId="urn:microsoft.com/office/officeart/2018/5/layout/IconCircleLabelList"/>
    <dgm:cxn modelId="{6186DEEF-C67B-4FB7-96FB-2B8EEB34FE91}" type="presParOf" srcId="{7A399A79-0D24-44A1-80E1-AEE0C16FEF74}" destId="{98B26465-37E5-4D7D-9871-08260D2AF5BE}"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C4B36D-0AB5-4EDF-85E6-CB1663DC901C}"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0B588D8-685F-4B7E-9BA4-C70173B7D747}">
      <dgm:prSet custT="1"/>
      <dgm:spPr/>
      <dgm:t>
        <a:bodyPr/>
        <a:lstStyle/>
        <a:p>
          <a:pPr>
            <a:lnSpc>
              <a:spcPct val="100000"/>
            </a:lnSpc>
          </a:pPr>
          <a:r>
            <a:rPr lang="en-US" sz="1800" dirty="0">
              <a:latin typeface="+mj-lt"/>
            </a:rPr>
            <a:t>Online learning (SCORM packages) </a:t>
          </a:r>
        </a:p>
      </dgm:t>
    </dgm:pt>
    <dgm:pt modelId="{9E875734-0F4D-458B-87D9-7F6E431216BC}" type="parTrans" cxnId="{750AF90C-B454-470F-8926-B70FEF09899A}">
      <dgm:prSet/>
      <dgm:spPr/>
      <dgm:t>
        <a:bodyPr/>
        <a:lstStyle/>
        <a:p>
          <a:endParaRPr lang="en-US"/>
        </a:p>
      </dgm:t>
    </dgm:pt>
    <dgm:pt modelId="{954509E8-92E3-45C5-B2FD-F469BC97D4C3}" type="sibTrans" cxnId="{750AF90C-B454-470F-8926-B70FEF09899A}">
      <dgm:prSet/>
      <dgm:spPr/>
      <dgm:t>
        <a:bodyPr/>
        <a:lstStyle/>
        <a:p>
          <a:pPr>
            <a:lnSpc>
              <a:spcPct val="100000"/>
            </a:lnSpc>
          </a:pPr>
          <a:endParaRPr lang="en-US"/>
        </a:p>
      </dgm:t>
    </dgm:pt>
    <dgm:pt modelId="{D2439DB1-A852-47A9-B00F-56438F51DD40}">
      <dgm:prSet/>
      <dgm:spPr/>
      <dgm:t>
        <a:bodyPr/>
        <a:lstStyle/>
        <a:p>
          <a:pPr>
            <a:lnSpc>
              <a:spcPct val="100000"/>
            </a:lnSpc>
          </a:pPr>
          <a:endParaRPr lang="en-US" dirty="0"/>
        </a:p>
      </dgm:t>
    </dgm:pt>
    <dgm:pt modelId="{C8D83979-4FDF-416E-B1AE-9EF42AC27BCC}" type="parTrans" cxnId="{53F15C02-DE1A-4663-96F0-46A61EB6B275}">
      <dgm:prSet/>
      <dgm:spPr/>
      <dgm:t>
        <a:bodyPr/>
        <a:lstStyle/>
        <a:p>
          <a:endParaRPr lang="en-US"/>
        </a:p>
      </dgm:t>
    </dgm:pt>
    <dgm:pt modelId="{C285F51B-BD34-448D-B2F2-D077EA8A6C64}" type="sibTrans" cxnId="{53F15C02-DE1A-4663-96F0-46A61EB6B275}">
      <dgm:prSet/>
      <dgm:spPr/>
      <dgm:t>
        <a:bodyPr/>
        <a:lstStyle/>
        <a:p>
          <a:pPr>
            <a:lnSpc>
              <a:spcPct val="100000"/>
            </a:lnSpc>
          </a:pPr>
          <a:endParaRPr lang="en-US"/>
        </a:p>
      </dgm:t>
    </dgm:pt>
    <dgm:pt modelId="{9917826D-12F2-4EA2-A203-5183951F8B27}">
      <dgm:prSet custT="1"/>
      <dgm:spPr/>
      <dgm:t>
        <a:bodyPr/>
        <a:lstStyle/>
        <a:p>
          <a:pPr>
            <a:lnSpc>
              <a:spcPct val="100000"/>
            </a:lnSpc>
          </a:pPr>
          <a:r>
            <a:rPr lang="en-US" sz="1800" dirty="0">
              <a:latin typeface="+mj-lt"/>
            </a:rPr>
            <a:t>1-2-1 Tutor Support </a:t>
          </a:r>
        </a:p>
      </dgm:t>
    </dgm:pt>
    <dgm:pt modelId="{64D5A5BF-13DE-44B8-8411-4BDC58B5C33E}" type="parTrans" cxnId="{C539F27E-D2FA-4ABB-961E-E8A4937492C2}">
      <dgm:prSet/>
      <dgm:spPr/>
      <dgm:t>
        <a:bodyPr/>
        <a:lstStyle/>
        <a:p>
          <a:endParaRPr lang="en-US"/>
        </a:p>
      </dgm:t>
    </dgm:pt>
    <dgm:pt modelId="{85214164-27A1-4831-8B95-D5AD70626190}" type="sibTrans" cxnId="{C539F27E-D2FA-4ABB-961E-E8A4937492C2}">
      <dgm:prSet/>
      <dgm:spPr/>
      <dgm:t>
        <a:bodyPr/>
        <a:lstStyle/>
        <a:p>
          <a:pPr>
            <a:lnSpc>
              <a:spcPct val="100000"/>
            </a:lnSpc>
          </a:pPr>
          <a:endParaRPr lang="en-US"/>
        </a:p>
      </dgm:t>
    </dgm:pt>
    <dgm:pt modelId="{1730C429-AA00-4EAB-8144-1C09021714E5}">
      <dgm:prSet custT="1"/>
      <dgm:spPr/>
      <dgm:t>
        <a:bodyPr/>
        <a:lstStyle/>
        <a:p>
          <a:pPr>
            <a:lnSpc>
              <a:spcPct val="100000"/>
            </a:lnSpc>
          </a:pPr>
          <a:r>
            <a:rPr lang="en-US" sz="1800" dirty="0">
              <a:latin typeface="+mj-lt"/>
            </a:rPr>
            <a:t>BPN boost – personal development, career information advice and guidance and welfare programme</a:t>
          </a:r>
        </a:p>
      </dgm:t>
    </dgm:pt>
    <dgm:pt modelId="{C3F67504-2A76-4EFC-AE8F-0D9D0D842726}" type="parTrans" cxnId="{FEE059C7-710B-4E12-83BA-902D7E44AF8E}">
      <dgm:prSet/>
      <dgm:spPr/>
      <dgm:t>
        <a:bodyPr/>
        <a:lstStyle/>
        <a:p>
          <a:endParaRPr lang="en-US"/>
        </a:p>
      </dgm:t>
    </dgm:pt>
    <dgm:pt modelId="{FA6D0AB6-24C9-43E0-94A4-E2164B34BB8B}" type="sibTrans" cxnId="{FEE059C7-710B-4E12-83BA-902D7E44AF8E}">
      <dgm:prSet/>
      <dgm:spPr/>
      <dgm:t>
        <a:bodyPr/>
        <a:lstStyle/>
        <a:p>
          <a:pPr>
            <a:lnSpc>
              <a:spcPct val="100000"/>
            </a:lnSpc>
          </a:pPr>
          <a:endParaRPr lang="en-US"/>
        </a:p>
      </dgm:t>
    </dgm:pt>
    <dgm:pt modelId="{A309D990-8490-4F25-9FBA-D7C7062AB8FA}">
      <dgm:prSet custT="1"/>
      <dgm:spPr/>
      <dgm:t>
        <a:bodyPr/>
        <a:lstStyle/>
        <a:p>
          <a:pPr>
            <a:lnSpc>
              <a:spcPct val="100000"/>
            </a:lnSpc>
          </a:pPr>
          <a:r>
            <a:rPr lang="en-US" sz="1800" dirty="0">
              <a:latin typeface="+mj-lt"/>
            </a:rPr>
            <a:t>Regular reflections on learning and practice</a:t>
          </a:r>
        </a:p>
      </dgm:t>
    </dgm:pt>
    <dgm:pt modelId="{145622F1-EABB-4EEB-893F-56409B2B92B1}" type="parTrans" cxnId="{25EFE269-D632-4BDF-8F27-2E42A11D7E6C}">
      <dgm:prSet/>
      <dgm:spPr/>
      <dgm:t>
        <a:bodyPr/>
        <a:lstStyle/>
        <a:p>
          <a:endParaRPr lang="en-US"/>
        </a:p>
      </dgm:t>
    </dgm:pt>
    <dgm:pt modelId="{6B6DCE93-8AA7-4274-A0C1-297F88F2B3BC}" type="sibTrans" cxnId="{25EFE269-D632-4BDF-8F27-2E42A11D7E6C}">
      <dgm:prSet/>
      <dgm:spPr/>
      <dgm:t>
        <a:bodyPr/>
        <a:lstStyle/>
        <a:p>
          <a:pPr>
            <a:lnSpc>
              <a:spcPct val="100000"/>
            </a:lnSpc>
          </a:pPr>
          <a:endParaRPr lang="en-US"/>
        </a:p>
      </dgm:t>
    </dgm:pt>
    <dgm:pt modelId="{55942925-4666-48BB-A0AB-0DE6DCEAB01B}">
      <dgm:prSet custT="1"/>
      <dgm:spPr/>
      <dgm:t>
        <a:bodyPr/>
        <a:lstStyle/>
        <a:p>
          <a:pPr>
            <a:lnSpc>
              <a:spcPct val="100000"/>
            </a:lnSpc>
          </a:pPr>
          <a:r>
            <a:rPr lang="en-US" sz="1800" dirty="0">
              <a:latin typeface="+mj-lt"/>
            </a:rPr>
            <a:t>Regular progress reviews with employer, tutor and learner (every 6 weeks)  </a:t>
          </a:r>
        </a:p>
      </dgm:t>
    </dgm:pt>
    <dgm:pt modelId="{6C984733-3B34-47E1-A1D7-4E1792A27B8B}" type="parTrans" cxnId="{9E856EFD-55AC-4B65-8A33-41D1267CA8FF}">
      <dgm:prSet/>
      <dgm:spPr/>
      <dgm:t>
        <a:bodyPr/>
        <a:lstStyle/>
        <a:p>
          <a:endParaRPr lang="en-US"/>
        </a:p>
      </dgm:t>
    </dgm:pt>
    <dgm:pt modelId="{B62B4BE4-5C23-437F-80ED-78FF75E42F31}" type="sibTrans" cxnId="{9E856EFD-55AC-4B65-8A33-41D1267CA8FF}">
      <dgm:prSet/>
      <dgm:spPr/>
      <dgm:t>
        <a:bodyPr/>
        <a:lstStyle/>
        <a:p>
          <a:endParaRPr lang="en-US"/>
        </a:p>
      </dgm:t>
    </dgm:pt>
    <dgm:pt modelId="{462BBEC2-6B2C-4352-AE57-C982DDEC3D5B}" type="pres">
      <dgm:prSet presAssocID="{C2C4B36D-0AB5-4EDF-85E6-CB1663DC901C}" presName="root" presStyleCnt="0">
        <dgm:presLayoutVars>
          <dgm:dir/>
          <dgm:resizeHandles val="exact"/>
        </dgm:presLayoutVars>
      </dgm:prSet>
      <dgm:spPr/>
    </dgm:pt>
    <dgm:pt modelId="{6A7E36E5-4C13-4013-9F24-B1D1349AC557}" type="pres">
      <dgm:prSet presAssocID="{C2C4B36D-0AB5-4EDF-85E6-CB1663DC901C}" presName="container" presStyleCnt="0">
        <dgm:presLayoutVars>
          <dgm:dir/>
          <dgm:resizeHandles val="exact"/>
        </dgm:presLayoutVars>
      </dgm:prSet>
      <dgm:spPr/>
    </dgm:pt>
    <dgm:pt modelId="{954A9FE9-EE2F-491F-8FE8-F8640A882281}" type="pres">
      <dgm:prSet presAssocID="{A0B588D8-685F-4B7E-9BA4-C70173B7D747}" presName="compNode" presStyleCnt="0"/>
      <dgm:spPr/>
    </dgm:pt>
    <dgm:pt modelId="{4E1D89F1-4498-4F84-8DFE-F160CF7E15A1}" type="pres">
      <dgm:prSet presAssocID="{A0B588D8-685F-4B7E-9BA4-C70173B7D747}" presName="iconBgRect" presStyleLbl="bgShp" presStyleIdx="0" presStyleCnt="6"/>
      <dgm:spPr/>
    </dgm:pt>
    <dgm:pt modelId="{2CCCB229-7439-4137-8CC6-6C0FB8982937}" type="pres">
      <dgm:prSet presAssocID="{A0B588D8-685F-4B7E-9BA4-C70173B7D74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aptop"/>
        </a:ext>
      </dgm:extLst>
    </dgm:pt>
    <dgm:pt modelId="{B07C82AC-90E6-4409-AA16-B1245F8CED9D}" type="pres">
      <dgm:prSet presAssocID="{A0B588D8-685F-4B7E-9BA4-C70173B7D747}" presName="spaceRect" presStyleCnt="0"/>
      <dgm:spPr/>
    </dgm:pt>
    <dgm:pt modelId="{A45AF163-41C1-4ABE-9C34-F6710617C06D}" type="pres">
      <dgm:prSet presAssocID="{A0B588D8-685F-4B7E-9BA4-C70173B7D747}" presName="textRect" presStyleLbl="revTx" presStyleIdx="0" presStyleCnt="6">
        <dgm:presLayoutVars>
          <dgm:chMax val="1"/>
          <dgm:chPref val="1"/>
        </dgm:presLayoutVars>
      </dgm:prSet>
      <dgm:spPr/>
    </dgm:pt>
    <dgm:pt modelId="{DB8E1E49-2580-4EDC-A051-6D905DC71AAB}" type="pres">
      <dgm:prSet presAssocID="{954509E8-92E3-45C5-B2FD-F469BC97D4C3}" presName="sibTrans" presStyleLbl="sibTrans2D1" presStyleIdx="0" presStyleCnt="0"/>
      <dgm:spPr/>
    </dgm:pt>
    <dgm:pt modelId="{4FFAABD4-A41E-4B93-BDD9-A16F97CC2C43}" type="pres">
      <dgm:prSet presAssocID="{D2439DB1-A852-47A9-B00F-56438F51DD40}" presName="compNode" presStyleCnt="0"/>
      <dgm:spPr/>
    </dgm:pt>
    <dgm:pt modelId="{903FBEB8-6352-4B11-8500-DC0087D55639}" type="pres">
      <dgm:prSet presAssocID="{D2439DB1-A852-47A9-B00F-56438F51DD40}" presName="iconBgRect" presStyleLbl="bgShp" presStyleIdx="1" presStyleCnt="6" custLinFactNeighborX="8685" custLinFactNeighborY="-4673"/>
      <dgm:spPr/>
    </dgm:pt>
    <dgm:pt modelId="{89E68B7E-E501-4A74-B77F-A9CC797A4A32}" type="pres">
      <dgm:prSet presAssocID="{D2439DB1-A852-47A9-B00F-56438F51DD40}" presName="iconRect" presStyleLbl="node1" presStyleIdx="1" presStyleCnt="6" custLinFactNeighborX="15580" custLinFactNeighborY="-835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eacher with solid fill"/>
        </a:ext>
      </dgm:extLst>
    </dgm:pt>
    <dgm:pt modelId="{84F5D8AA-A110-4A17-BE5E-0894292CA014}" type="pres">
      <dgm:prSet presAssocID="{D2439DB1-A852-47A9-B00F-56438F51DD40}" presName="spaceRect" presStyleCnt="0"/>
      <dgm:spPr/>
    </dgm:pt>
    <dgm:pt modelId="{3BE3C5D8-4771-41EF-BC69-0A1F03D93A14}" type="pres">
      <dgm:prSet presAssocID="{D2439DB1-A852-47A9-B00F-56438F51DD40}" presName="textRect" presStyleLbl="revTx" presStyleIdx="1" presStyleCnt="6">
        <dgm:presLayoutVars>
          <dgm:chMax val="1"/>
          <dgm:chPref val="1"/>
        </dgm:presLayoutVars>
      </dgm:prSet>
      <dgm:spPr/>
    </dgm:pt>
    <dgm:pt modelId="{58D8A578-C0FC-42AA-9A9A-D0E65C96F1F2}" type="pres">
      <dgm:prSet presAssocID="{C285F51B-BD34-448D-B2F2-D077EA8A6C64}" presName="sibTrans" presStyleLbl="sibTrans2D1" presStyleIdx="0" presStyleCnt="0"/>
      <dgm:spPr/>
    </dgm:pt>
    <dgm:pt modelId="{70E43EEC-54F7-4AA3-B78A-D886DB618CB2}" type="pres">
      <dgm:prSet presAssocID="{9917826D-12F2-4EA2-A203-5183951F8B27}" presName="compNode" presStyleCnt="0"/>
      <dgm:spPr/>
    </dgm:pt>
    <dgm:pt modelId="{4926E63C-A817-4D1F-84E4-9B5FAAF679C4}" type="pres">
      <dgm:prSet presAssocID="{9917826D-12F2-4EA2-A203-5183951F8B27}" presName="iconBgRect" presStyleLbl="bgShp" presStyleIdx="2" presStyleCnt="6"/>
      <dgm:spPr/>
    </dgm:pt>
    <dgm:pt modelId="{FB65C093-D710-45DF-B247-B443A341732C}" type="pres">
      <dgm:prSet presAssocID="{9917826D-12F2-4EA2-A203-5183951F8B2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413E6C20-E7C3-4291-8D1C-32CD1D371E06}" type="pres">
      <dgm:prSet presAssocID="{9917826D-12F2-4EA2-A203-5183951F8B27}" presName="spaceRect" presStyleCnt="0"/>
      <dgm:spPr/>
    </dgm:pt>
    <dgm:pt modelId="{21D54AB1-24BC-4F57-BFBC-61FCB1D2F6BB}" type="pres">
      <dgm:prSet presAssocID="{9917826D-12F2-4EA2-A203-5183951F8B27}" presName="textRect" presStyleLbl="revTx" presStyleIdx="2" presStyleCnt="6">
        <dgm:presLayoutVars>
          <dgm:chMax val="1"/>
          <dgm:chPref val="1"/>
        </dgm:presLayoutVars>
      </dgm:prSet>
      <dgm:spPr/>
    </dgm:pt>
    <dgm:pt modelId="{B207B9E7-1A73-49DC-A04D-46C52C22B715}" type="pres">
      <dgm:prSet presAssocID="{85214164-27A1-4831-8B95-D5AD70626190}" presName="sibTrans" presStyleLbl="sibTrans2D1" presStyleIdx="0" presStyleCnt="0"/>
      <dgm:spPr/>
    </dgm:pt>
    <dgm:pt modelId="{33BB444D-27CD-478D-BE0E-EC55C8E2BD04}" type="pres">
      <dgm:prSet presAssocID="{1730C429-AA00-4EAB-8144-1C09021714E5}" presName="compNode" presStyleCnt="0"/>
      <dgm:spPr/>
    </dgm:pt>
    <dgm:pt modelId="{1EE66F1C-E94E-42F9-856C-E612EBDC2FBF}" type="pres">
      <dgm:prSet presAssocID="{1730C429-AA00-4EAB-8144-1C09021714E5}" presName="iconBgRect" presStyleLbl="bgShp" presStyleIdx="3" presStyleCnt="6"/>
      <dgm:spPr/>
    </dgm:pt>
    <dgm:pt modelId="{1AB94D98-0F6D-4C03-B59D-FEE745632384}" type="pres">
      <dgm:prSet presAssocID="{1730C429-AA00-4EAB-8144-1C09021714E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prouting Seed with solid fill"/>
        </a:ext>
      </dgm:extLst>
    </dgm:pt>
    <dgm:pt modelId="{1916F1E0-1C98-46F7-B12A-5CA4B8618BB4}" type="pres">
      <dgm:prSet presAssocID="{1730C429-AA00-4EAB-8144-1C09021714E5}" presName="spaceRect" presStyleCnt="0"/>
      <dgm:spPr/>
    </dgm:pt>
    <dgm:pt modelId="{2B79DC85-C430-46A4-9044-A8097C614AF3}" type="pres">
      <dgm:prSet presAssocID="{1730C429-AA00-4EAB-8144-1C09021714E5}" presName="textRect" presStyleLbl="revTx" presStyleIdx="3" presStyleCnt="6" custLinFactNeighborX="961" custLinFactNeighborY="11324">
        <dgm:presLayoutVars>
          <dgm:chMax val="1"/>
          <dgm:chPref val="1"/>
        </dgm:presLayoutVars>
      </dgm:prSet>
      <dgm:spPr/>
    </dgm:pt>
    <dgm:pt modelId="{1EE998F1-DC76-495A-9436-0C93DD70F928}" type="pres">
      <dgm:prSet presAssocID="{FA6D0AB6-24C9-43E0-94A4-E2164B34BB8B}" presName="sibTrans" presStyleLbl="sibTrans2D1" presStyleIdx="0" presStyleCnt="0"/>
      <dgm:spPr/>
    </dgm:pt>
    <dgm:pt modelId="{3D018533-8847-46AB-BA28-4913796D81E3}" type="pres">
      <dgm:prSet presAssocID="{A309D990-8490-4F25-9FBA-D7C7062AB8FA}" presName="compNode" presStyleCnt="0"/>
      <dgm:spPr/>
    </dgm:pt>
    <dgm:pt modelId="{1C42FD84-E28A-475E-B829-A3C5B382E18A}" type="pres">
      <dgm:prSet presAssocID="{A309D990-8490-4F25-9FBA-D7C7062AB8FA}" presName="iconBgRect" presStyleLbl="bgShp" presStyleIdx="4" presStyleCnt="6"/>
      <dgm:spPr/>
    </dgm:pt>
    <dgm:pt modelId="{F16D4B5D-C0A5-4914-8455-73829FC79B69}" type="pres">
      <dgm:prSet presAssocID="{A309D990-8490-4F25-9FBA-D7C7062AB8F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encil"/>
        </a:ext>
      </dgm:extLst>
    </dgm:pt>
    <dgm:pt modelId="{5053C424-25EE-479C-85B0-55EC58BB0DFA}" type="pres">
      <dgm:prSet presAssocID="{A309D990-8490-4F25-9FBA-D7C7062AB8FA}" presName="spaceRect" presStyleCnt="0"/>
      <dgm:spPr/>
    </dgm:pt>
    <dgm:pt modelId="{82F93E8B-B396-4A92-B6EC-4BBCD4512493}" type="pres">
      <dgm:prSet presAssocID="{A309D990-8490-4F25-9FBA-D7C7062AB8FA}" presName="textRect" presStyleLbl="revTx" presStyleIdx="4" presStyleCnt="6">
        <dgm:presLayoutVars>
          <dgm:chMax val="1"/>
          <dgm:chPref val="1"/>
        </dgm:presLayoutVars>
      </dgm:prSet>
      <dgm:spPr/>
    </dgm:pt>
    <dgm:pt modelId="{09FC2D39-8744-4D45-B041-9FA578ADDF06}" type="pres">
      <dgm:prSet presAssocID="{6B6DCE93-8AA7-4274-A0C1-297F88F2B3BC}" presName="sibTrans" presStyleLbl="sibTrans2D1" presStyleIdx="0" presStyleCnt="0"/>
      <dgm:spPr/>
    </dgm:pt>
    <dgm:pt modelId="{63B776A1-04B1-48F2-B5C1-2D7AB18308D7}" type="pres">
      <dgm:prSet presAssocID="{55942925-4666-48BB-A0AB-0DE6DCEAB01B}" presName="compNode" presStyleCnt="0"/>
      <dgm:spPr/>
    </dgm:pt>
    <dgm:pt modelId="{75BBABC9-0C01-4844-A63F-035DC603D87B}" type="pres">
      <dgm:prSet presAssocID="{55942925-4666-48BB-A0AB-0DE6DCEAB01B}" presName="iconBgRect" presStyleLbl="bgShp" presStyleIdx="5" presStyleCnt="6"/>
      <dgm:spPr/>
    </dgm:pt>
    <dgm:pt modelId="{53D2D0C5-23BE-443B-A2F6-28AE3882C33C}" type="pres">
      <dgm:prSet presAssocID="{55942925-4666-48BB-A0AB-0DE6DCEAB01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andshake"/>
        </a:ext>
      </dgm:extLst>
    </dgm:pt>
    <dgm:pt modelId="{8E136F8F-C658-4D03-A7ED-0FA220075E2F}" type="pres">
      <dgm:prSet presAssocID="{55942925-4666-48BB-A0AB-0DE6DCEAB01B}" presName="spaceRect" presStyleCnt="0"/>
      <dgm:spPr/>
    </dgm:pt>
    <dgm:pt modelId="{4B585DF2-5C5C-457A-AC1A-EF6FF0624D37}" type="pres">
      <dgm:prSet presAssocID="{55942925-4666-48BB-A0AB-0DE6DCEAB01B}" presName="textRect" presStyleLbl="revTx" presStyleIdx="5" presStyleCnt="6" custLinFactNeighborX="3906" custLinFactNeighborY="13658">
        <dgm:presLayoutVars>
          <dgm:chMax val="1"/>
          <dgm:chPref val="1"/>
        </dgm:presLayoutVars>
      </dgm:prSet>
      <dgm:spPr/>
    </dgm:pt>
  </dgm:ptLst>
  <dgm:cxnLst>
    <dgm:cxn modelId="{53F15C02-DE1A-4663-96F0-46A61EB6B275}" srcId="{C2C4B36D-0AB5-4EDF-85E6-CB1663DC901C}" destId="{D2439DB1-A852-47A9-B00F-56438F51DD40}" srcOrd="1" destOrd="0" parTransId="{C8D83979-4FDF-416E-B1AE-9EF42AC27BCC}" sibTransId="{C285F51B-BD34-448D-B2F2-D077EA8A6C64}"/>
    <dgm:cxn modelId="{750AF90C-B454-470F-8926-B70FEF09899A}" srcId="{C2C4B36D-0AB5-4EDF-85E6-CB1663DC901C}" destId="{A0B588D8-685F-4B7E-9BA4-C70173B7D747}" srcOrd="0" destOrd="0" parTransId="{9E875734-0F4D-458B-87D9-7F6E431216BC}" sibTransId="{954509E8-92E3-45C5-B2FD-F469BC97D4C3}"/>
    <dgm:cxn modelId="{A0930617-B66B-4860-AB09-BE81F28789FD}" type="presOf" srcId="{85214164-27A1-4831-8B95-D5AD70626190}" destId="{B207B9E7-1A73-49DC-A04D-46C52C22B715}" srcOrd="0" destOrd="0" presId="urn:microsoft.com/office/officeart/2018/2/layout/IconCircleList"/>
    <dgm:cxn modelId="{7F46A51E-3B75-4BEA-AD2D-9F5225514832}" type="presOf" srcId="{A0B588D8-685F-4B7E-9BA4-C70173B7D747}" destId="{A45AF163-41C1-4ABE-9C34-F6710617C06D}" srcOrd="0" destOrd="0" presId="urn:microsoft.com/office/officeart/2018/2/layout/IconCircleList"/>
    <dgm:cxn modelId="{E9C2B022-839B-4BBA-BAF4-40765D481047}" type="presOf" srcId="{FA6D0AB6-24C9-43E0-94A4-E2164B34BB8B}" destId="{1EE998F1-DC76-495A-9436-0C93DD70F928}" srcOrd="0" destOrd="0" presId="urn:microsoft.com/office/officeart/2018/2/layout/IconCircleList"/>
    <dgm:cxn modelId="{DED75025-4B47-43CA-A6BC-4AFC11990DB5}" type="presOf" srcId="{9917826D-12F2-4EA2-A203-5183951F8B27}" destId="{21D54AB1-24BC-4F57-BFBC-61FCB1D2F6BB}" srcOrd="0" destOrd="0" presId="urn:microsoft.com/office/officeart/2018/2/layout/IconCircleList"/>
    <dgm:cxn modelId="{B886BE27-FF92-472A-B1A4-45F3B3387AD7}" type="presOf" srcId="{954509E8-92E3-45C5-B2FD-F469BC97D4C3}" destId="{DB8E1E49-2580-4EDC-A051-6D905DC71AAB}" srcOrd="0" destOrd="0" presId="urn:microsoft.com/office/officeart/2018/2/layout/IconCircleList"/>
    <dgm:cxn modelId="{C07D215E-C62C-4771-96BA-2CA10EB87C7B}" type="presOf" srcId="{C2C4B36D-0AB5-4EDF-85E6-CB1663DC901C}" destId="{462BBEC2-6B2C-4352-AE57-C982DDEC3D5B}" srcOrd="0" destOrd="0" presId="urn:microsoft.com/office/officeart/2018/2/layout/IconCircleList"/>
    <dgm:cxn modelId="{29509261-3C8A-4AFC-A431-4C030BFD2C92}" type="presOf" srcId="{D2439DB1-A852-47A9-B00F-56438F51DD40}" destId="{3BE3C5D8-4771-41EF-BC69-0A1F03D93A14}" srcOrd="0" destOrd="0" presId="urn:microsoft.com/office/officeart/2018/2/layout/IconCircleList"/>
    <dgm:cxn modelId="{C10EED67-FCFA-4E77-A430-577ADF37A319}" type="presOf" srcId="{A309D990-8490-4F25-9FBA-D7C7062AB8FA}" destId="{82F93E8B-B396-4A92-B6EC-4BBCD4512493}" srcOrd="0" destOrd="0" presId="urn:microsoft.com/office/officeart/2018/2/layout/IconCircleList"/>
    <dgm:cxn modelId="{25EFE269-D632-4BDF-8F27-2E42A11D7E6C}" srcId="{C2C4B36D-0AB5-4EDF-85E6-CB1663DC901C}" destId="{A309D990-8490-4F25-9FBA-D7C7062AB8FA}" srcOrd="4" destOrd="0" parTransId="{145622F1-EABB-4EEB-893F-56409B2B92B1}" sibTransId="{6B6DCE93-8AA7-4274-A0C1-297F88F2B3BC}"/>
    <dgm:cxn modelId="{BD46714A-178C-4F87-986F-B6F4567EAF51}" type="presOf" srcId="{6B6DCE93-8AA7-4274-A0C1-297F88F2B3BC}" destId="{09FC2D39-8744-4D45-B041-9FA578ADDF06}" srcOrd="0" destOrd="0" presId="urn:microsoft.com/office/officeart/2018/2/layout/IconCircleList"/>
    <dgm:cxn modelId="{C539F27E-D2FA-4ABB-961E-E8A4937492C2}" srcId="{C2C4B36D-0AB5-4EDF-85E6-CB1663DC901C}" destId="{9917826D-12F2-4EA2-A203-5183951F8B27}" srcOrd="2" destOrd="0" parTransId="{64D5A5BF-13DE-44B8-8411-4BDC58B5C33E}" sibTransId="{85214164-27A1-4831-8B95-D5AD70626190}"/>
    <dgm:cxn modelId="{776E6694-EFA3-493A-84FD-341944185E2B}" type="presOf" srcId="{1730C429-AA00-4EAB-8144-1C09021714E5}" destId="{2B79DC85-C430-46A4-9044-A8097C614AF3}" srcOrd="0" destOrd="0" presId="urn:microsoft.com/office/officeart/2018/2/layout/IconCircleList"/>
    <dgm:cxn modelId="{ECEA5B9A-935C-4B61-B6DA-477F9B65F32A}" type="presOf" srcId="{55942925-4666-48BB-A0AB-0DE6DCEAB01B}" destId="{4B585DF2-5C5C-457A-AC1A-EF6FF0624D37}" srcOrd="0" destOrd="0" presId="urn:microsoft.com/office/officeart/2018/2/layout/IconCircleList"/>
    <dgm:cxn modelId="{5AE894BA-1FA3-4647-A0F4-938DD74D6E68}" type="presOf" srcId="{C285F51B-BD34-448D-B2F2-D077EA8A6C64}" destId="{58D8A578-C0FC-42AA-9A9A-D0E65C96F1F2}" srcOrd="0" destOrd="0" presId="urn:microsoft.com/office/officeart/2018/2/layout/IconCircleList"/>
    <dgm:cxn modelId="{FEE059C7-710B-4E12-83BA-902D7E44AF8E}" srcId="{C2C4B36D-0AB5-4EDF-85E6-CB1663DC901C}" destId="{1730C429-AA00-4EAB-8144-1C09021714E5}" srcOrd="3" destOrd="0" parTransId="{C3F67504-2A76-4EFC-AE8F-0D9D0D842726}" sibTransId="{FA6D0AB6-24C9-43E0-94A4-E2164B34BB8B}"/>
    <dgm:cxn modelId="{9E856EFD-55AC-4B65-8A33-41D1267CA8FF}" srcId="{C2C4B36D-0AB5-4EDF-85E6-CB1663DC901C}" destId="{55942925-4666-48BB-A0AB-0DE6DCEAB01B}" srcOrd="5" destOrd="0" parTransId="{6C984733-3B34-47E1-A1D7-4E1792A27B8B}" sibTransId="{B62B4BE4-5C23-437F-80ED-78FF75E42F31}"/>
    <dgm:cxn modelId="{1D66ACE4-7B55-4BBB-BDE5-1896756E7831}" type="presParOf" srcId="{462BBEC2-6B2C-4352-AE57-C982DDEC3D5B}" destId="{6A7E36E5-4C13-4013-9F24-B1D1349AC557}" srcOrd="0" destOrd="0" presId="urn:microsoft.com/office/officeart/2018/2/layout/IconCircleList"/>
    <dgm:cxn modelId="{9F257D02-6045-419E-A23F-C17CC697F50B}" type="presParOf" srcId="{6A7E36E5-4C13-4013-9F24-B1D1349AC557}" destId="{954A9FE9-EE2F-491F-8FE8-F8640A882281}" srcOrd="0" destOrd="0" presId="urn:microsoft.com/office/officeart/2018/2/layout/IconCircleList"/>
    <dgm:cxn modelId="{922AF1C1-1676-41DD-B2CE-FBE868FE68FB}" type="presParOf" srcId="{954A9FE9-EE2F-491F-8FE8-F8640A882281}" destId="{4E1D89F1-4498-4F84-8DFE-F160CF7E15A1}" srcOrd="0" destOrd="0" presId="urn:microsoft.com/office/officeart/2018/2/layout/IconCircleList"/>
    <dgm:cxn modelId="{EB3E515F-2ACC-49F6-96A9-75280A0B03B3}" type="presParOf" srcId="{954A9FE9-EE2F-491F-8FE8-F8640A882281}" destId="{2CCCB229-7439-4137-8CC6-6C0FB8982937}" srcOrd="1" destOrd="0" presId="urn:microsoft.com/office/officeart/2018/2/layout/IconCircleList"/>
    <dgm:cxn modelId="{431D2B05-F1A7-4033-A84C-0378968D1DC1}" type="presParOf" srcId="{954A9FE9-EE2F-491F-8FE8-F8640A882281}" destId="{B07C82AC-90E6-4409-AA16-B1245F8CED9D}" srcOrd="2" destOrd="0" presId="urn:microsoft.com/office/officeart/2018/2/layout/IconCircleList"/>
    <dgm:cxn modelId="{3D87DB27-97B3-4270-B450-99D5E0D06FF3}" type="presParOf" srcId="{954A9FE9-EE2F-491F-8FE8-F8640A882281}" destId="{A45AF163-41C1-4ABE-9C34-F6710617C06D}" srcOrd="3" destOrd="0" presId="urn:microsoft.com/office/officeart/2018/2/layout/IconCircleList"/>
    <dgm:cxn modelId="{6BE351FE-ECFC-4E3D-A1C2-766FCBC96AC5}" type="presParOf" srcId="{6A7E36E5-4C13-4013-9F24-B1D1349AC557}" destId="{DB8E1E49-2580-4EDC-A051-6D905DC71AAB}" srcOrd="1" destOrd="0" presId="urn:microsoft.com/office/officeart/2018/2/layout/IconCircleList"/>
    <dgm:cxn modelId="{78CE3CDA-9687-4E00-89D1-6FDB0EF30518}" type="presParOf" srcId="{6A7E36E5-4C13-4013-9F24-B1D1349AC557}" destId="{4FFAABD4-A41E-4B93-BDD9-A16F97CC2C43}" srcOrd="2" destOrd="0" presId="urn:microsoft.com/office/officeart/2018/2/layout/IconCircleList"/>
    <dgm:cxn modelId="{D3B6A62C-977C-4F40-AC92-8DA320125E1D}" type="presParOf" srcId="{4FFAABD4-A41E-4B93-BDD9-A16F97CC2C43}" destId="{903FBEB8-6352-4B11-8500-DC0087D55639}" srcOrd="0" destOrd="0" presId="urn:microsoft.com/office/officeart/2018/2/layout/IconCircleList"/>
    <dgm:cxn modelId="{3FD175B3-EEAB-4803-B32E-7FEF7237233F}" type="presParOf" srcId="{4FFAABD4-A41E-4B93-BDD9-A16F97CC2C43}" destId="{89E68B7E-E501-4A74-B77F-A9CC797A4A32}" srcOrd="1" destOrd="0" presId="urn:microsoft.com/office/officeart/2018/2/layout/IconCircleList"/>
    <dgm:cxn modelId="{B5F5F1FA-0F41-4AF7-9949-8A23B9ABDA43}" type="presParOf" srcId="{4FFAABD4-A41E-4B93-BDD9-A16F97CC2C43}" destId="{84F5D8AA-A110-4A17-BE5E-0894292CA014}" srcOrd="2" destOrd="0" presId="urn:microsoft.com/office/officeart/2018/2/layout/IconCircleList"/>
    <dgm:cxn modelId="{1002DC32-A588-47F7-A4E4-208521EA008D}" type="presParOf" srcId="{4FFAABD4-A41E-4B93-BDD9-A16F97CC2C43}" destId="{3BE3C5D8-4771-41EF-BC69-0A1F03D93A14}" srcOrd="3" destOrd="0" presId="urn:microsoft.com/office/officeart/2018/2/layout/IconCircleList"/>
    <dgm:cxn modelId="{3AE0B2EA-2F5A-49B1-BBED-F54DC8AF9988}" type="presParOf" srcId="{6A7E36E5-4C13-4013-9F24-B1D1349AC557}" destId="{58D8A578-C0FC-42AA-9A9A-D0E65C96F1F2}" srcOrd="3" destOrd="0" presId="urn:microsoft.com/office/officeart/2018/2/layout/IconCircleList"/>
    <dgm:cxn modelId="{BE356C38-88F2-4C8A-B034-F628F06FFC0E}" type="presParOf" srcId="{6A7E36E5-4C13-4013-9F24-B1D1349AC557}" destId="{70E43EEC-54F7-4AA3-B78A-D886DB618CB2}" srcOrd="4" destOrd="0" presId="urn:microsoft.com/office/officeart/2018/2/layout/IconCircleList"/>
    <dgm:cxn modelId="{0F3B9355-D8A1-4161-8B1B-D703C10FB915}" type="presParOf" srcId="{70E43EEC-54F7-4AA3-B78A-D886DB618CB2}" destId="{4926E63C-A817-4D1F-84E4-9B5FAAF679C4}" srcOrd="0" destOrd="0" presId="urn:microsoft.com/office/officeart/2018/2/layout/IconCircleList"/>
    <dgm:cxn modelId="{DF040002-EF28-4BED-9428-9A886D93F4C8}" type="presParOf" srcId="{70E43EEC-54F7-4AA3-B78A-D886DB618CB2}" destId="{FB65C093-D710-45DF-B247-B443A341732C}" srcOrd="1" destOrd="0" presId="urn:microsoft.com/office/officeart/2018/2/layout/IconCircleList"/>
    <dgm:cxn modelId="{693D77FF-8DAC-4607-9586-F7CB68A89392}" type="presParOf" srcId="{70E43EEC-54F7-4AA3-B78A-D886DB618CB2}" destId="{413E6C20-E7C3-4291-8D1C-32CD1D371E06}" srcOrd="2" destOrd="0" presId="urn:microsoft.com/office/officeart/2018/2/layout/IconCircleList"/>
    <dgm:cxn modelId="{17A1D139-5D89-4680-AF7C-35BB38D751FC}" type="presParOf" srcId="{70E43EEC-54F7-4AA3-B78A-D886DB618CB2}" destId="{21D54AB1-24BC-4F57-BFBC-61FCB1D2F6BB}" srcOrd="3" destOrd="0" presId="urn:microsoft.com/office/officeart/2018/2/layout/IconCircleList"/>
    <dgm:cxn modelId="{2CCD92CA-89C1-41E8-8A11-15F58A6A5DC1}" type="presParOf" srcId="{6A7E36E5-4C13-4013-9F24-B1D1349AC557}" destId="{B207B9E7-1A73-49DC-A04D-46C52C22B715}" srcOrd="5" destOrd="0" presId="urn:microsoft.com/office/officeart/2018/2/layout/IconCircleList"/>
    <dgm:cxn modelId="{AD2D3969-DCF5-476B-BCFB-BB2C82FC4F3B}" type="presParOf" srcId="{6A7E36E5-4C13-4013-9F24-B1D1349AC557}" destId="{33BB444D-27CD-478D-BE0E-EC55C8E2BD04}" srcOrd="6" destOrd="0" presId="urn:microsoft.com/office/officeart/2018/2/layout/IconCircleList"/>
    <dgm:cxn modelId="{7834756A-33E4-4C3D-92D2-47ED3A191E24}" type="presParOf" srcId="{33BB444D-27CD-478D-BE0E-EC55C8E2BD04}" destId="{1EE66F1C-E94E-42F9-856C-E612EBDC2FBF}" srcOrd="0" destOrd="0" presId="urn:microsoft.com/office/officeart/2018/2/layout/IconCircleList"/>
    <dgm:cxn modelId="{60CCFC80-896C-4B1D-89B1-C9BE0402C0E1}" type="presParOf" srcId="{33BB444D-27CD-478D-BE0E-EC55C8E2BD04}" destId="{1AB94D98-0F6D-4C03-B59D-FEE745632384}" srcOrd="1" destOrd="0" presId="urn:microsoft.com/office/officeart/2018/2/layout/IconCircleList"/>
    <dgm:cxn modelId="{E012103A-2A27-4F7D-A9B3-7041E9DEF8C2}" type="presParOf" srcId="{33BB444D-27CD-478D-BE0E-EC55C8E2BD04}" destId="{1916F1E0-1C98-46F7-B12A-5CA4B8618BB4}" srcOrd="2" destOrd="0" presId="urn:microsoft.com/office/officeart/2018/2/layout/IconCircleList"/>
    <dgm:cxn modelId="{0DD046DA-0ADB-47FA-8D59-8E22BFBC1E25}" type="presParOf" srcId="{33BB444D-27CD-478D-BE0E-EC55C8E2BD04}" destId="{2B79DC85-C430-46A4-9044-A8097C614AF3}" srcOrd="3" destOrd="0" presId="urn:microsoft.com/office/officeart/2018/2/layout/IconCircleList"/>
    <dgm:cxn modelId="{8E44E2FA-0D3C-459D-A674-27D4ACC8A67F}" type="presParOf" srcId="{6A7E36E5-4C13-4013-9F24-B1D1349AC557}" destId="{1EE998F1-DC76-495A-9436-0C93DD70F928}" srcOrd="7" destOrd="0" presId="urn:microsoft.com/office/officeart/2018/2/layout/IconCircleList"/>
    <dgm:cxn modelId="{F38F6DC0-B694-41D7-860D-887510DEA68A}" type="presParOf" srcId="{6A7E36E5-4C13-4013-9F24-B1D1349AC557}" destId="{3D018533-8847-46AB-BA28-4913796D81E3}" srcOrd="8" destOrd="0" presId="urn:microsoft.com/office/officeart/2018/2/layout/IconCircleList"/>
    <dgm:cxn modelId="{BC790C4B-8ECD-4AC8-87F7-53852DA10E55}" type="presParOf" srcId="{3D018533-8847-46AB-BA28-4913796D81E3}" destId="{1C42FD84-E28A-475E-B829-A3C5B382E18A}" srcOrd="0" destOrd="0" presId="urn:microsoft.com/office/officeart/2018/2/layout/IconCircleList"/>
    <dgm:cxn modelId="{6D6D4765-50E9-4CE5-B174-1E5D0E750472}" type="presParOf" srcId="{3D018533-8847-46AB-BA28-4913796D81E3}" destId="{F16D4B5D-C0A5-4914-8455-73829FC79B69}" srcOrd="1" destOrd="0" presId="urn:microsoft.com/office/officeart/2018/2/layout/IconCircleList"/>
    <dgm:cxn modelId="{7B069643-64D1-45E3-9C45-85437643D1DC}" type="presParOf" srcId="{3D018533-8847-46AB-BA28-4913796D81E3}" destId="{5053C424-25EE-479C-85B0-55EC58BB0DFA}" srcOrd="2" destOrd="0" presId="urn:microsoft.com/office/officeart/2018/2/layout/IconCircleList"/>
    <dgm:cxn modelId="{D9480660-E855-4B1E-89B7-12E5722CED78}" type="presParOf" srcId="{3D018533-8847-46AB-BA28-4913796D81E3}" destId="{82F93E8B-B396-4A92-B6EC-4BBCD4512493}" srcOrd="3" destOrd="0" presId="urn:microsoft.com/office/officeart/2018/2/layout/IconCircleList"/>
    <dgm:cxn modelId="{E751BB51-EEDF-4A09-A21D-F20149C08016}" type="presParOf" srcId="{6A7E36E5-4C13-4013-9F24-B1D1349AC557}" destId="{09FC2D39-8744-4D45-B041-9FA578ADDF06}" srcOrd="9" destOrd="0" presId="urn:microsoft.com/office/officeart/2018/2/layout/IconCircleList"/>
    <dgm:cxn modelId="{822CE0E2-B934-4332-A1F1-5714A4536493}" type="presParOf" srcId="{6A7E36E5-4C13-4013-9F24-B1D1349AC557}" destId="{63B776A1-04B1-48F2-B5C1-2D7AB18308D7}" srcOrd="10" destOrd="0" presId="urn:microsoft.com/office/officeart/2018/2/layout/IconCircleList"/>
    <dgm:cxn modelId="{120AF7D9-F34B-48B8-A61E-0FB6057C8FEA}" type="presParOf" srcId="{63B776A1-04B1-48F2-B5C1-2D7AB18308D7}" destId="{75BBABC9-0C01-4844-A63F-035DC603D87B}" srcOrd="0" destOrd="0" presId="urn:microsoft.com/office/officeart/2018/2/layout/IconCircleList"/>
    <dgm:cxn modelId="{7C6F4964-B139-43D6-8ADD-D5381C0D289D}" type="presParOf" srcId="{63B776A1-04B1-48F2-B5C1-2D7AB18308D7}" destId="{53D2D0C5-23BE-443B-A2F6-28AE3882C33C}" srcOrd="1" destOrd="0" presId="urn:microsoft.com/office/officeart/2018/2/layout/IconCircleList"/>
    <dgm:cxn modelId="{0C07EB72-7F14-4BCA-BE7C-7FB54204258D}" type="presParOf" srcId="{63B776A1-04B1-48F2-B5C1-2D7AB18308D7}" destId="{8E136F8F-C658-4D03-A7ED-0FA220075E2F}" srcOrd="2" destOrd="0" presId="urn:microsoft.com/office/officeart/2018/2/layout/IconCircleList"/>
    <dgm:cxn modelId="{0B2DA6FB-3429-4B6B-8D27-5F394C39EC9C}" type="presParOf" srcId="{63B776A1-04B1-48F2-B5C1-2D7AB18308D7}" destId="{4B585DF2-5C5C-457A-AC1A-EF6FF0624D37}"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9D745B-A6C0-4959-8F56-D5C21BF6C53C}"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GB"/>
        </a:p>
      </dgm:t>
    </dgm:pt>
    <dgm:pt modelId="{6D8FF1A4-913C-471E-858C-A48344819ADB}">
      <dgm:prSet phldrT="[Text]"/>
      <dgm:spPr>
        <a:solidFill>
          <a:srgbClr val="002855"/>
        </a:solidFill>
      </dgm:spPr>
      <dgm:t>
        <a:bodyPr/>
        <a:lstStyle/>
        <a:p>
          <a:r>
            <a:rPr lang="en-GB" b="1" dirty="0">
              <a:solidFill>
                <a:schemeClr val="bg1"/>
              </a:solidFill>
              <a:latin typeface="+mj-lt"/>
            </a:rPr>
            <a:t>Wellbeing and resilience and study skills</a:t>
          </a:r>
        </a:p>
      </dgm:t>
    </dgm:pt>
    <dgm:pt modelId="{7CDC12FC-B12E-4A6E-9A41-906116E3CA66}" type="parTrans" cxnId="{E8E18A26-F6A8-4203-AE13-64F3C0E6FBEA}">
      <dgm:prSet/>
      <dgm:spPr/>
      <dgm:t>
        <a:bodyPr/>
        <a:lstStyle/>
        <a:p>
          <a:endParaRPr lang="en-GB"/>
        </a:p>
      </dgm:t>
    </dgm:pt>
    <dgm:pt modelId="{D32EC404-27C6-4420-B03F-D2F3A4A08B1D}" type="sibTrans" cxnId="{E8E18A26-F6A8-4203-AE13-64F3C0E6FBEA}">
      <dgm:prSet/>
      <dgm:spPr/>
      <dgm:t>
        <a:bodyPr/>
        <a:lstStyle/>
        <a:p>
          <a:endParaRPr lang="en-GB"/>
        </a:p>
      </dgm:t>
    </dgm:pt>
    <dgm:pt modelId="{9C3DEE6A-4EA1-40D4-9B5D-B0A6ADAD9A18}">
      <dgm:prSet phldrT="[Text]"/>
      <dgm:spPr>
        <a:solidFill>
          <a:srgbClr val="D973A9"/>
        </a:solidFill>
      </dgm:spPr>
      <dgm:t>
        <a:bodyPr/>
        <a:lstStyle/>
        <a:p>
          <a:r>
            <a:rPr lang="en-US" b="1" dirty="0">
              <a:latin typeface="+mj-lt"/>
            </a:rPr>
            <a:t>Reflective practice and professional development</a:t>
          </a:r>
          <a:endParaRPr lang="en-GB" b="1" dirty="0">
            <a:latin typeface="+mj-lt"/>
          </a:endParaRPr>
        </a:p>
      </dgm:t>
    </dgm:pt>
    <dgm:pt modelId="{10084815-F859-45D6-9F3F-03E310463983}" type="parTrans" cxnId="{9FFB91AD-8171-4226-AEC7-8031CC57C820}">
      <dgm:prSet/>
      <dgm:spPr/>
      <dgm:t>
        <a:bodyPr/>
        <a:lstStyle/>
        <a:p>
          <a:endParaRPr lang="en-GB"/>
        </a:p>
      </dgm:t>
    </dgm:pt>
    <dgm:pt modelId="{1D4BE468-0FA0-4E57-A01D-D0D6E0B37E1F}" type="sibTrans" cxnId="{9FFB91AD-8171-4226-AEC7-8031CC57C820}">
      <dgm:prSet/>
      <dgm:spPr/>
      <dgm:t>
        <a:bodyPr/>
        <a:lstStyle/>
        <a:p>
          <a:endParaRPr lang="en-GB"/>
        </a:p>
      </dgm:t>
    </dgm:pt>
    <dgm:pt modelId="{F645AE6E-29FF-45BB-9EF1-24933C6BB223}">
      <dgm:prSet phldrT="[Text]"/>
      <dgm:spPr>
        <a:solidFill>
          <a:srgbClr val="002855"/>
        </a:solidFill>
      </dgm:spPr>
      <dgm:t>
        <a:bodyPr/>
        <a:lstStyle/>
        <a:p>
          <a:r>
            <a:rPr lang="en-US" b="1" dirty="0">
              <a:solidFill>
                <a:schemeClr val="bg1"/>
              </a:solidFill>
              <a:latin typeface="+mj-lt"/>
            </a:rPr>
            <a:t>Safeguarding</a:t>
          </a:r>
          <a:endParaRPr lang="en-GB" b="1" dirty="0">
            <a:solidFill>
              <a:schemeClr val="bg1"/>
            </a:solidFill>
            <a:latin typeface="+mj-lt"/>
          </a:endParaRPr>
        </a:p>
      </dgm:t>
    </dgm:pt>
    <dgm:pt modelId="{CD5F7CD4-4E59-432F-89C0-394A3D3B5712}" type="parTrans" cxnId="{B090386A-5740-4DE2-86EC-769B720B1414}">
      <dgm:prSet/>
      <dgm:spPr/>
      <dgm:t>
        <a:bodyPr/>
        <a:lstStyle/>
        <a:p>
          <a:endParaRPr lang="en-GB"/>
        </a:p>
      </dgm:t>
    </dgm:pt>
    <dgm:pt modelId="{9467D22F-DE98-4D15-A171-35254AF46531}" type="sibTrans" cxnId="{B090386A-5740-4DE2-86EC-769B720B1414}">
      <dgm:prSet/>
      <dgm:spPr/>
      <dgm:t>
        <a:bodyPr/>
        <a:lstStyle/>
        <a:p>
          <a:endParaRPr lang="en-GB"/>
        </a:p>
      </dgm:t>
    </dgm:pt>
    <dgm:pt modelId="{C13E3AF4-0D42-4253-9EF2-78A212621148}">
      <dgm:prSet/>
      <dgm:spPr>
        <a:solidFill>
          <a:srgbClr val="002855"/>
        </a:solidFill>
      </dgm:spPr>
      <dgm:t>
        <a:bodyPr/>
        <a:lstStyle/>
        <a:p>
          <a:r>
            <a:rPr lang="en-US" b="1" dirty="0">
              <a:solidFill>
                <a:schemeClr val="bg1"/>
              </a:solidFill>
              <a:latin typeface="+mj-lt"/>
            </a:rPr>
            <a:t>Equality, diversity and inclusion</a:t>
          </a:r>
          <a:endParaRPr lang="en-GB" b="1" dirty="0">
            <a:solidFill>
              <a:schemeClr val="bg1"/>
            </a:solidFill>
            <a:latin typeface="+mj-lt"/>
          </a:endParaRPr>
        </a:p>
      </dgm:t>
    </dgm:pt>
    <dgm:pt modelId="{DB338050-0A5D-49E2-A678-FB6BCEB7CC3B}" type="parTrans" cxnId="{1B77FDEA-13C0-486D-B8BC-9B49727BF4CB}">
      <dgm:prSet/>
      <dgm:spPr/>
      <dgm:t>
        <a:bodyPr/>
        <a:lstStyle/>
        <a:p>
          <a:endParaRPr lang="en-GB"/>
        </a:p>
      </dgm:t>
    </dgm:pt>
    <dgm:pt modelId="{1BF1497D-9816-4A11-9501-56C20D91FE5A}" type="sibTrans" cxnId="{1B77FDEA-13C0-486D-B8BC-9B49727BF4CB}">
      <dgm:prSet/>
      <dgm:spPr/>
      <dgm:t>
        <a:bodyPr/>
        <a:lstStyle/>
        <a:p>
          <a:endParaRPr lang="en-GB"/>
        </a:p>
      </dgm:t>
    </dgm:pt>
    <dgm:pt modelId="{92D20C42-2466-4D74-9726-248E2F94F477}">
      <dgm:prSet/>
      <dgm:spPr>
        <a:solidFill>
          <a:srgbClr val="D973A9"/>
        </a:solidFill>
      </dgm:spPr>
      <dgm:t>
        <a:bodyPr/>
        <a:lstStyle/>
        <a:p>
          <a:r>
            <a:rPr lang="en-GB" b="1" dirty="0">
              <a:latin typeface="+mj-lt"/>
            </a:rPr>
            <a:t>Health and safety</a:t>
          </a:r>
        </a:p>
      </dgm:t>
    </dgm:pt>
    <dgm:pt modelId="{557D3B45-8E82-4C2C-B621-D45A5492A045}" type="parTrans" cxnId="{9D435469-37A0-4823-A07B-E3135B188EF3}">
      <dgm:prSet/>
      <dgm:spPr/>
      <dgm:t>
        <a:bodyPr/>
        <a:lstStyle/>
        <a:p>
          <a:endParaRPr lang="en-GB"/>
        </a:p>
      </dgm:t>
    </dgm:pt>
    <dgm:pt modelId="{BBE456EF-B473-4542-B2F3-BDCEFE784B42}" type="sibTrans" cxnId="{9D435469-37A0-4823-A07B-E3135B188EF3}">
      <dgm:prSet/>
      <dgm:spPr/>
      <dgm:t>
        <a:bodyPr/>
        <a:lstStyle/>
        <a:p>
          <a:endParaRPr lang="en-GB"/>
        </a:p>
      </dgm:t>
    </dgm:pt>
    <dgm:pt modelId="{B0DFB8B1-E054-4536-83F1-F215B2C4456E}">
      <dgm:prSet/>
      <dgm:spPr>
        <a:solidFill>
          <a:srgbClr val="D973A9"/>
        </a:solidFill>
      </dgm:spPr>
      <dgm:t>
        <a:bodyPr/>
        <a:lstStyle/>
        <a:p>
          <a:r>
            <a:rPr lang="en-US" b="1" dirty="0">
              <a:latin typeface="+mj-lt"/>
            </a:rPr>
            <a:t>Curriculum</a:t>
          </a:r>
          <a:endParaRPr lang="en-GB" b="1" dirty="0">
            <a:latin typeface="+mj-lt"/>
          </a:endParaRPr>
        </a:p>
      </dgm:t>
    </dgm:pt>
    <dgm:pt modelId="{E1991277-DD5A-4B10-85F3-074C22FD218E}" type="parTrans" cxnId="{61F2ADBC-913C-44DC-94F3-4FD44EAB3E76}">
      <dgm:prSet/>
      <dgm:spPr/>
      <dgm:t>
        <a:bodyPr/>
        <a:lstStyle/>
        <a:p>
          <a:endParaRPr lang="en-GB"/>
        </a:p>
      </dgm:t>
    </dgm:pt>
    <dgm:pt modelId="{F88020B2-A985-4470-BABB-4FC0F806C277}" type="sibTrans" cxnId="{61F2ADBC-913C-44DC-94F3-4FD44EAB3E76}">
      <dgm:prSet/>
      <dgm:spPr/>
      <dgm:t>
        <a:bodyPr/>
        <a:lstStyle/>
        <a:p>
          <a:endParaRPr lang="en-GB"/>
        </a:p>
      </dgm:t>
    </dgm:pt>
    <dgm:pt modelId="{DF54A4AB-365C-4241-91C0-FC274108F41E}">
      <dgm:prSet/>
      <dgm:spPr>
        <a:solidFill>
          <a:srgbClr val="002855"/>
        </a:solidFill>
      </dgm:spPr>
      <dgm:t>
        <a:bodyPr/>
        <a:lstStyle/>
        <a:p>
          <a:r>
            <a:rPr lang="en-GB" b="1" dirty="0">
              <a:solidFill>
                <a:schemeClr val="bg1"/>
              </a:solidFill>
              <a:latin typeface="+mj-lt"/>
            </a:rPr>
            <a:t>The learning environment</a:t>
          </a:r>
        </a:p>
      </dgm:t>
    </dgm:pt>
    <dgm:pt modelId="{8AFA06E4-7C68-46DF-BAD8-3DD25F474F1D}" type="parTrans" cxnId="{C48B9E99-8087-4D50-AE6C-6D7BD9DCD88A}">
      <dgm:prSet/>
      <dgm:spPr/>
      <dgm:t>
        <a:bodyPr/>
        <a:lstStyle/>
        <a:p>
          <a:endParaRPr lang="en-GB"/>
        </a:p>
      </dgm:t>
    </dgm:pt>
    <dgm:pt modelId="{C5830F5D-DA50-40B8-92FD-38D8D284C877}" type="sibTrans" cxnId="{C48B9E99-8087-4D50-AE6C-6D7BD9DCD88A}">
      <dgm:prSet/>
      <dgm:spPr/>
      <dgm:t>
        <a:bodyPr/>
        <a:lstStyle/>
        <a:p>
          <a:endParaRPr lang="en-GB"/>
        </a:p>
      </dgm:t>
    </dgm:pt>
    <dgm:pt modelId="{6226D08E-4F82-439E-A321-126DD684130A}">
      <dgm:prSet/>
      <dgm:spPr>
        <a:solidFill>
          <a:srgbClr val="D973A9"/>
        </a:solidFill>
      </dgm:spPr>
      <dgm:t>
        <a:bodyPr/>
        <a:lstStyle/>
        <a:p>
          <a:r>
            <a:rPr lang="en-GB" b="1" dirty="0">
              <a:latin typeface="+mj-lt"/>
            </a:rPr>
            <a:t>Child development and how children learn</a:t>
          </a:r>
        </a:p>
      </dgm:t>
    </dgm:pt>
    <dgm:pt modelId="{25B136F8-8738-48C2-BCEE-8B701BA8BB66}" type="parTrans" cxnId="{1329D947-F59B-473F-8B77-93E8FD0936D9}">
      <dgm:prSet/>
      <dgm:spPr/>
      <dgm:t>
        <a:bodyPr/>
        <a:lstStyle/>
        <a:p>
          <a:endParaRPr lang="en-GB"/>
        </a:p>
      </dgm:t>
    </dgm:pt>
    <dgm:pt modelId="{70F912C1-AA91-47A5-812A-BDFA5D40C21C}" type="sibTrans" cxnId="{1329D947-F59B-473F-8B77-93E8FD0936D9}">
      <dgm:prSet/>
      <dgm:spPr/>
      <dgm:t>
        <a:bodyPr/>
        <a:lstStyle/>
        <a:p>
          <a:endParaRPr lang="en-GB"/>
        </a:p>
      </dgm:t>
    </dgm:pt>
    <dgm:pt modelId="{E0749656-8DCE-4915-A72E-4899911748A4}">
      <dgm:prSet/>
      <dgm:spPr>
        <a:solidFill>
          <a:srgbClr val="002855"/>
        </a:solidFill>
      </dgm:spPr>
      <dgm:t>
        <a:bodyPr/>
        <a:lstStyle/>
        <a:p>
          <a:r>
            <a:rPr lang="en-GB" b="1" dirty="0">
              <a:solidFill>
                <a:schemeClr val="bg1"/>
              </a:solidFill>
              <a:latin typeface="+mj-lt"/>
            </a:rPr>
            <a:t>Theories of learning</a:t>
          </a:r>
        </a:p>
      </dgm:t>
    </dgm:pt>
    <dgm:pt modelId="{958578A4-3ADB-451E-B3F7-1F2C587A77A7}" type="parTrans" cxnId="{D83132C3-3107-4E22-B501-B0533826C686}">
      <dgm:prSet/>
      <dgm:spPr/>
      <dgm:t>
        <a:bodyPr/>
        <a:lstStyle/>
        <a:p>
          <a:endParaRPr lang="en-GB"/>
        </a:p>
      </dgm:t>
    </dgm:pt>
    <dgm:pt modelId="{1F19B971-87F0-411B-BBCC-5BDC9C6CE165}" type="sibTrans" cxnId="{D83132C3-3107-4E22-B501-B0533826C686}">
      <dgm:prSet/>
      <dgm:spPr/>
      <dgm:t>
        <a:bodyPr/>
        <a:lstStyle/>
        <a:p>
          <a:endParaRPr lang="en-GB"/>
        </a:p>
      </dgm:t>
    </dgm:pt>
    <dgm:pt modelId="{56940899-05C4-49BA-B20B-07A59990D604}">
      <dgm:prSet/>
      <dgm:spPr>
        <a:solidFill>
          <a:srgbClr val="D973A9"/>
        </a:solidFill>
      </dgm:spPr>
      <dgm:t>
        <a:bodyPr/>
        <a:lstStyle/>
        <a:p>
          <a:r>
            <a:rPr lang="en-GB" b="1" dirty="0">
              <a:latin typeface="+mj-lt"/>
            </a:rPr>
            <a:t>Pedagogy</a:t>
          </a:r>
        </a:p>
      </dgm:t>
    </dgm:pt>
    <dgm:pt modelId="{E0E20172-DBB1-4773-BFC7-7A68B6EA24A5}" type="parTrans" cxnId="{EE18493D-9675-4151-AA21-DD61B8D3BA4D}">
      <dgm:prSet/>
      <dgm:spPr/>
      <dgm:t>
        <a:bodyPr/>
        <a:lstStyle/>
        <a:p>
          <a:endParaRPr lang="en-GB"/>
        </a:p>
      </dgm:t>
    </dgm:pt>
    <dgm:pt modelId="{93517E1E-7178-4BA8-B384-BA93CED0B8E5}" type="sibTrans" cxnId="{EE18493D-9675-4151-AA21-DD61B8D3BA4D}">
      <dgm:prSet/>
      <dgm:spPr/>
      <dgm:t>
        <a:bodyPr/>
        <a:lstStyle/>
        <a:p>
          <a:endParaRPr lang="en-GB"/>
        </a:p>
      </dgm:t>
    </dgm:pt>
    <dgm:pt modelId="{D59A0D9A-198D-4BF4-8A79-AC6895032643}">
      <dgm:prSet/>
      <dgm:spPr>
        <a:solidFill>
          <a:srgbClr val="002855"/>
        </a:solidFill>
      </dgm:spPr>
      <dgm:t>
        <a:bodyPr/>
        <a:lstStyle/>
        <a:p>
          <a:r>
            <a:rPr lang="en-GB" dirty="0">
              <a:solidFill>
                <a:schemeClr val="bg1"/>
              </a:solidFill>
            </a:rPr>
            <a:t>Supporting individual needs</a:t>
          </a:r>
        </a:p>
      </dgm:t>
    </dgm:pt>
    <dgm:pt modelId="{39F6E256-2D25-499C-B77D-3CC83880B3AD}" type="parTrans" cxnId="{53588DDE-C97A-42EA-BD88-CA958AD6123E}">
      <dgm:prSet/>
      <dgm:spPr/>
      <dgm:t>
        <a:bodyPr/>
        <a:lstStyle/>
        <a:p>
          <a:endParaRPr lang="en-GB"/>
        </a:p>
      </dgm:t>
    </dgm:pt>
    <dgm:pt modelId="{C240BB81-6F6B-4DD9-A90B-F99DE5876A38}" type="sibTrans" cxnId="{53588DDE-C97A-42EA-BD88-CA958AD6123E}">
      <dgm:prSet/>
      <dgm:spPr/>
      <dgm:t>
        <a:bodyPr/>
        <a:lstStyle/>
        <a:p>
          <a:endParaRPr lang="en-GB"/>
        </a:p>
      </dgm:t>
    </dgm:pt>
    <dgm:pt modelId="{FB57F86D-F68F-4360-9C80-71CA5E8964BE}">
      <dgm:prSet/>
      <dgm:spPr>
        <a:solidFill>
          <a:srgbClr val="D973A9"/>
        </a:solidFill>
      </dgm:spPr>
      <dgm:t>
        <a:bodyPr/>
        <a:lstStyle/>
        <a:p>
          <a:r>
            <a:rPr lang="en-GB" dirty="0"/>
            <a:t>Learning resources and technology</a:t>
          </a:r>
        </a:p>
      </dgm:t>
    </dgm:pt>
    <dgm:pt modelId="{69C34C1F-8250-4ADD-BB57-5AB1ACF40288}" type="parTrans" cxnId="{95ED324D-16D2-4922-9D78-7462DD25F2F7}">
      <dgm:prSet/>
      <dgm:spPr/>
      <dgm:t>
        <a:bodyPr/>
        <a:lstStyle/>
        <a:p>
          <a:endParaRPr lang="en-GB"/>
        </a:p>
      </dgm:t>
    </dgm:pt>
    <dgm:pt modelId="{58DA0A2A-9A36-4148-8ED4-7CD4EA2621AB}" type="sibTrans" cxnId="{95ED324D-16D2-4922-9D78-7462DD25F2F7}">
      <dgm:prSet/>
      <dgm:spPr/>
      <dgm:t>
        <a:bodyPr/>
        <a:lstStyle/>
        <a:p>
          <a:endParaRPr lang="en-GB"/>
        </a:p>
      </dgm:t>
    </dgm:pt>
    <dgm:pt modelId="{FFDBC79C-B924-4090-B2AA-B13324C9849A}">
      <dgm:prSet/>
      <dgm:spPr>
        <a:solidFill>
          <a:srgbClr val="002854"/>
        </a:solidFill>
      </dgm:spPr>
      <dgm:t>
        <a:bodyPr/>
        <a:lstStyle/>
        <a:p>
          <a:r>
            <a:rPr lang="en-GB" dirty="0">
              <a:solidFill>
                <a:schemeClr val="bg1"/>
              </a:solidFill>
            </a:rPr>
            <a:t>Planning</a:t>
          </a:r>
        </a:p>
      </dgm:t>
    </dgm:pt>
    <dgm:pt modelId="{E20815F7-918C-4BE6-A0EC-C6AD96F04F42}" type="parTrans" cxnId="{BFB116AA-9F2C-469F-A907-195B0A889B5F}">
      <dgm:prSet/>
      <dgm:spPr/>
      <dgm:t>
        <a:bodyPr/>
        <a:lstStyle/>
        <a:p>
          <a:endParaRPr lang="en-GB"/>
        </a:p>
      </dgm:t>
    </dgm:pt>
    <dgm:pt modelId="{ECC2196E-1FDC-4EFE-99B1-F51285D24D33}" type="sibTrans" cxnId="{BFB116AA-9F2C-469F-A907-195B0A889B5F}">
      <dgm:prSet/>
      <dgm:spPr/>
      <dgm:t>
        <a:bodyPr/>
        <a:lstStyle/>
        <a:p>
          <a:endParaRPr lang="en-GB"/>
        </a:p>
      </dgm:t>
    </dgm:pt>
    <dgm:pt modelId="{562FC938-72E5-433E-AA05-D22453D7F350}">
      <dgm:prSet/>
      <dgm:spPr>
        <a:solidFill>
          <a:srgbClr val="D772A7"/>
        </a:solidFill>
      </dgm:spPr>
      <dgm:t>
        <a:bodyPr/>
        <a:lstStyle/>
        <a:p>
          <a:r>
            <a:rPr lang="en-GB" dirty="0"/>
            <a:t>Assessment</a:t>
          </a:r>
        </a:p>
      </dgm:t>
    </dgm:pt>
    <dgm:pt modelId="{965C51E9-4E26-4B27-8EE1-DF1D82FA8DD9}" type="parTrans" cxnId="{CE487100-AD56-4041-AC83-34E5487DD53F}">
      <dgm:prSet/>
      <dgm:spPr/>
      <dgm:t>
        <a:bodyPr/>
        <a:lstStyle/>
        <a:p>
          <a:endParaRPr lang="en-GB"/>
        </a:p>
      </dgm:t>
    </dgm:pt>
    <dgm:pt modelId="{F8A6F39F-59DA-4F39-B68B-8E408C6B1323}" type="sibTrans" cxnId="{CE487100-AD56-4041-AC83-34E5487DD53F}">
      <dgm:prSet/>
      <dgm:spPr/>
      <dgm:t>
        <a:bodyPr/>
        <a:lstStyle/>
        <a:p>
          <a:endParaRPr lang="en-GB"/>
        </a:p>
      </dgm:t>
    </dgm:pt>
    <dgm:pt modelId="{0C2F3AA8-AF0B-4EE5-B93D-B0A9229D3D80}">
      <dgm:prSet/>
      <dgm:spPr>
        <a:solidFill>
          <a:srgbClr val="002854"/>
        </a:solidFill>
      </dgm:spPr>
      <dgm:t>
        <a:bodyPr/>
        <a:lstStyle/>
        <a:p>
          <a:r>
            <a:rPr lang="en-GB" dirty="0">
              <a:solidFill>
                <a:schemeClr val="bg1"/>
              </a:solidFill>
            </a:rPr>
            <a:t>Advocating for learner needs</a:t>
          </a:r>
        </a:p>
      </dgm:t>
    </dgm:pt>
    <dgm:pt modelId="{11035A6F-EA0A-42CA-8669-2E03111782FA}" type="parTrans" cxnId="{2B1F44BB-5DB7-4CD8-9E32-528A4175AF1A}">
      <dgm:prSet/>
      <dgm:spPr/>
      <dgm:t>
        <a:bodyPr/>
        <a:lstStyle/>
        <a:p>
          <a:endParaRPr lang="en-GB"/>
        </a:p>
      </dgm:t>
    </dgm:pt>
    <dgm:pt modelId="{657CB9C3-0E70-4555-97F1-F03B5A87F3BD}" type="sibTrans" cxnId="{2B1F44BB-5DB7-4CD8-9E32-528A4175AF1A}">
      <dgm:prSet/>
      <dgm:spPr/>
      <dgm:t>
        <a:bodyPr/>
        <a:lstStyle/>
        <a:p>
          <a:endParaRPr lang="en-GB"/>
        </a:p>
      </dgm:t>
    </dgm:pt>
    <dgm:pt modelId="{D067F154-283F-4B75-850F-FCA694DC37A0}">
      <dgm:prSet/>
      <dgm:spPr>
        <a:solidFill>
          <a:srgbClr val="D772A7"/>
        </a:solidFill>
      </dgm:spPr>
      <dgm:t>
        <a:bodyPr/>
        <a:lstStyle/>
        <a:p>
          <a:r>
            <a:rPr lang="en-GB" dirty="0"/>
            <a:t>Effective teamworking and partnership working</a:t>
          </a:r>
        </a:p>
      </dgm:t>
    </dgm:pt>
    <dgm:pt modelId="{7A1EF68D-81E0-4614-888A-68E60810309C}" type="parTrans" cxnId="{09D52BBA-593E-40EF-9DA2-E4CCCD366248}">
      <dgm:prSet/>
      <dgm:spPr/>
      <dgm:t>
        <a:bodyPr/>
        <a:lstStyle/>
        <a:p>
          <a:endParaRPr lang="en-GB"/>
        </a:p>
      </dgm:t>
    </dgm:pt>
    <dgm:pt modelId="{F4BFD32E-F504-4DA1-BFF7-FF691DCA1DC3}" type="sibTrans" cxnId="{09D52BBA-593E-40EF-9DA2-E4CCCD366248}">
      <dgm:prSet/>
      <dgm:spPr/>
      <dgm:t>
        <a:bodyPr/>
        <a:lstStyle/>
        <a:p>
          <a:endParaRPr lang="en-GB"/>
        </a:p>
      </dgm:t>
    </dgm:pt>
    <dgm:pt modelId="{C06C793D-5DA5-4DC4-8C9F-B8ED9F0FFF37}">
      <dgm:prSet/>
      <dgm:spPr>
        <a:solidFill>
          <a:srgbClr val="002854"/>
        </a:solidFill>
      </dgm:spPr>
      <dgm:t>
        <a:bodyPr/>
        <a:lstStyle/>
        <a:p>
          <a:r>
            <a:rPr lang="en-GB" dirty="0">
              <a:solidFill>
                <a:schemeClr val="bg1"/>
              </a:solidFill>
            </a:rPr>
            <a:t>Preparation for EPA </a:t>
          </a:r>
        </a:p>
      </dgm:t>
    </dgm:pt>
    <dgm:pt modelId="{1FF20E29-046F-4B48-807F-7142EF525575}" type="parTrans" cxnId="{60E53ADD-7D44-4493-A769-BC236418D8D6}">
      <dgm:prSet/>
      <dgm:spPr/>
      <dgm:t>
        <a:bodyPr/>
        <a:lstStyle/>
        <a:p>
          <a:endParaRPr lang="en-GB"/>
        </a:p>
      </dgm:t>
    </dgm:pt>
    <dgm:pt modelId="{603D3344-EA3F-4874-ABBF-A5C14EDB6127}" type="sibTrans" cxnId="{60E53ADD-7D44-4493-A769-BC236418D8D6}">
      <dgm:prSet/>
      <dgm:spPr/>
      <dgm:t>
        <a:bodyPr/>
        <a:lstStyle/>
        <a:p>
          <a:endParaRPr lang="en-GB"/>
        </a:p>
      </dgm:t>
    </dgm:pt>
    <dgm:pt modelId="{B6D5AC2D-BE74-467C-924F-9128008B8192}" type="pres">
      <dgm:prSet presAssocID="{059D745B-A6C0-4959-8F56-D5C21BF6C53C}" presName="diagram" presStyleCnt="0">
        <dgm:presLayoutVars>
          <dgm:dir/>
          <dgm:resizeHandles val="exact"/>
        </dgm:presLayoutVars>
      </dgm:prSet>
      <dgm:spPr/>
    </dgm:pt>
    <dgm:pt modelId="{F72A1E40-BF89-42F3-8ADC-E38B5461AF7D}" type="pres">
      <dgm:prSet presAssocID="{6D8FF1A4-913C-471E-858C-A48344819ADB}" presName="node" presStyleLbl="node1" presStyleIdx="0" presStyleCnt="17">
        <dgm:presLayoutVars>
          <dgm:bulletEnabled val="1"/>
        </dgm:presLayoutVars>
      </dgm:prSet>
      <dgm:spPr/>
    </dgm:pt>
    <dgm:pt modelId="{AF58C3F3-1C82-4B71-BF37-D43EFA1AD541}" type="pres">
      <dgm:prSet presAssocID="{D32EC404-27C6-4420-B03F-D2F3A4A08B1D}" presName="sibTrans" presStyleCnt="0"/>
      <dgm:spPr/>
    </dgm:pt>
    <dgm:pt modelId="{4EB8C74C-DCE7-44E6-91ED-508851AC7658}" type="pres">
      <dgm:prSet presAssocID="{9C3DEE6A-4EA1-40D4-9B5D-B0A6ADAD9A18}" presName="node" presStyleLbl="node1" presStyleIdx="1" presStyleCnt="17">
        <dgm:presLayoutVars>
          <dgm:bulletEnabled val="1"/>
        </dgm:presLayoutVars>
      </dgm:prSet>
      <dgm:spPr/>
    </dgm:pt>
    <dgm:pt modelId="{83B0011F-FEFD-46D7-8BC0-05AD34115D74}" type="pres">
      <dgm:prSet presAssocID="{1D4BE468-0FA0-4E57-A01D-D0D6E0B37E1F}" presName="sibTrans" presStyleCnt="0"/>
      <dgm:spPr/>
    </dgm:pt>
    <dgm:pt modelId="{E0B1C5F4-464B-41A0-8688-695B9FFDF994}" type="pres">
      <dgm:prSet presAssocID="{F645AE6E-29FF-45BB-9EF1-24933C6BB223}" presName="node" presStyleLbl="node1" presStyleIdx="2" presStyleCnt="17">
        <dgm:presLayoutVars>
          <dgm:bulletEnabled val="1"/>
        </dgm:presLayoutVars>
      </dgm:prSet>
      <dgm:spPr/>
    </dgm:pt>
    <dgm:pt modelId="{9A9F8A99-3EAB-4EB4-A4F3-81DD460AEB98}" type="pres">
      <dgm:prSet presAssocID="{9467D22F-DE98-4D15-A171-35254AF46531}" presName="sibTrans" presStyleCnt="0"/>
      <dgm:spPr/>
    </dgm:pt>
    <dgm:pt modelId="{995A352E-F439-4805-A3B1-9E5EA0A99320}" type="pres">
      <dgm:prSet presAssocID="{92D20C42-2466-4D74-9726-248E2F94F477}" presName="node" presStyleLbl="node1" presStyleIdx="3" presStyleCnt="17">
        <dgm:presLayoutVars>
          <dgm:bulletEnabled val="1"/>
        </dgm:presLayoutVars>
      </dgm:prSet>
      <dgm:spPr/>
    </dgm:pt>
    <dgm:pt modelId="{5FDA7C9F-77A4-4955-BE1C-3F91894A7AEF}" type="pres">
      <dgm:prSet presAssocID="{BBE456EF-B473-4542-B2F3-BDCEFE784B42}" presName="sibTrans" presStyleCnt="0"/>
      <dgm:spPr/>
    </dgm:pt>
    <dgm:pt modelId="{6551D883-989F-4CFB-8E9E-72258CC7A08F}" type="pres">
      <dgm:prSet presAssocID="{C13E3AF4-0D42-4253-9EF2-78A212621148}" presName="node" presStyleLbl="node1" presStyleIdx="4" presStyleCnt="17">
        <dgm:presLayoutVars>
          <dgm:bulletEnabled val="1"/>
        </dgm:presLayoutVars>
      </dgm:prSet>
      <dgm:spPr/>
    </dgm:pt>
    <dgm:pt modelId="{AD16DD9A-2D3A-4B0B-90F6-F92201D8EF4C}" type="pres">
      <dgm:prSet presAssocID="{1BF1497D-9816-4A11-9501-56C20D91FE5A}" presName="sibTrans" presStyleCnt="0"/>
      <dgm:spPr/>
    </dgm:pt>
    <dgm:pt modelId="{F86E3820-29C6-4B76-A903-76BE3103F4C9}" type="pres">
      <dgm:prSet presAssocID="{B0DFB8B1-E054-4536-83F1-F215B2C4456E}" presName="node" presStyleLbl="node1" presStyleIdx="5" presStyleCnt="17">
        <dgm:presLayoutVars>
          <dgm:bulletEnabled val="1"/>
        </dgm:presLayoutVars>
      </dgm:prSet>
      <dgm:spPr/>
    </dgm:pt>
    <dgm:pt modelId="{652AE76B-30B6-4E34-B9FF-78B98CE6EB41}" type="pres">
      <dgm:prSet presAssocID="{F88020B2-A985-4470-BABB-4FC0F806C277}" presName="sibTrans" presStyleCnt="0"/>
      <dgm:spPr/>
    </dgm:pt>
    <dgm:pt modelId="{5EB3EC99-2575-48EA-9074-74657F76D90C}" type="pres">
      <dgm:prSet presAssocID="{DF54A4AB-365C-4241-91C0-FC274108F41E}" presName="node" presStyleLbl="node1" presStyleIdx="6" presStyleCnt="17">
        <dgm:presLayoutVars>
          <dgm:bulletEnabled val="1"/>
        </dgm:presLayoutVars>
      </dgm:prSet>
      <dgm:spPr/>
    </dgm:pt>
    <dgm:pt modelId="{C26A38E3-090B-4FCC-BAD6-DEB2509DAFC5}" type="pres">
      <dgm:prSet presAssocID="{C5830F5D-DA50-40B8-92FD-38D8D284C877}" presName="sibTrans" presStyleCnt="0"/>
      <dgm:spPr/>
    </dgm:pt>
    <dgm:pt modelId="{E67ABC72-8043-4A03-8B67-45C8F28F18ED}" type="pres">
      <dgm:prSet presAssocID="{6226D08E-4F82-439E-A321-126DD684130A}" presName="node" presStyleLbl="node1" presStyleIdx="7" presStyleCnt="17">
        <dgm:presLayoutVars>
          <dgm:bulletEnabled val="1"/>
        </dgm:presLayoutVars>
      </dgm:prSet>
      <dgm:spPr/>
    </dgm:pt>
    <dgm:pt modelId="{664D64B6-6543-4643-B0FC-4546B82FEB8F}" type="pres">
      <dgm:prSet presAssocID="{70F912C1-AA91-47A5-812A-BDFA5D40C21C}" presName="sibTrans" presStyleCnt="0"/>
      <dgm:spPr/>
    </dgm:pt>
    <dgm:pt modelId="{4D095FCF-670A-43DB-BF6A-59897C1DBC0E}" type="pres">
      <dgm:prSet presAssocID="{E0749656-8DCE-4915-A72E-4899911748A4}" presName="node" presStyleLbl="node1" presStyleIdx="8" presStyleCnt="17">
        <dgm:presLayoutVars>
          <dgm:bulletEnabled val="1"/>
        </dgm:presLayoutVars>
      </dgm:prSet>
      <dgm:spPr/>
    </dgm:pt>
    <dgm:pt modelId="{B05633CF-1011-4E54-9674-A13C7C8594ED}" type="pres">
      <dgm:prSet presAssocID="{1F19B971-87F0-411B-BBCC-5BDC9C6CE165}" presName="sibTrans" presStyleCnt="0"/>
      <dgm:spPr/>
    </dgm:pt>
    <dgm:pt modelId="{D4411263-C571-4729-A1E8-8184C54DA61C}" type="pres">
      <dgm:prSet presAssocID="{56940899-05C4-49BA-B20B-07A59990D604}" presName="node" presStyleLbl="node1" presStyleIdx="9" presStyleCnt="17">
        <dgm:presLayoutVars>
          <dgm:bulletEnabled val="1"/>
        </dgm:presLayoutVars>
      </dgm:prSet>
      <dgm:spPr/>
    </dgm:pt>
    <dgm:pt modelId="{AD5CAD6E-D114-49DF-BDF0-6D1802333375}" type="pres">
      <dgm:prSet presAssocID="{93517E1E-7178-4BA8-B384-BA93CED0B8E5}" presName="sibTrans" presStyleCnt="0"/>
      <dgm:spPr/>
    </dgm:pt>
    <dgm:pt modelId="{A5695802-1647-478D-A1CF-D35CD8F8EECF}" type="pres">
      <dgm:prSet presAssocID="{D59A0D9A-198D-4BF4-8A79-AC6895032643}" presName="node" presStyleLbl="node1" presStyleIdx="10" presStyleCnt="17" custLinFactNeighborX="-2308" custLinFactNeighborY="160">
        <dgm:presLayoutVars>
          <dgm:bulletEnabled val="1"/>
        </dgm:presLayoutVars>
      </dgm:prSet>
      <dgm:spPr/>
    </dgm:pt>
    <dgm:pt modelId="{4C0DE7ED-26BC-46D3-81BA-5F3305D6E588}" type="pres">
      <dgm:prSet presAssocID="{C240BB81-6F6B-4DD9-A90B-F99DE5876A38}" presName="sibTrans" presStyleCnt="0"/>
      <dgm:spPr/>
    </dgm:pt>
    <dgm:pt modelId="{784F73AA-47D5-48E2-9062-63C45DA4F846}" type="pres">
      <dgm:prSet presAssocID="{FB57F86D-F68F-4360-9C80-71CA5E8964BE}" presName="node" presStyleLbl="node1" presStyleIdx="11" presStyleCnt="17">
        <dgm:presLayoutVars>
          <dgm:bulletEnabled val="1"/>
        </dgm:presLayoutVars>
      </dgm:prSet>
      <dgm:spPr/>
    </dgm:pt>
    <dgm:pt modelId="{89E0C4D5-8E77-4651-9FC2-987977C30535}" type="pres">
      <dgm:prSet presAssocID="{58DA0A2A-9A36-4148-8ED4-7CD4EA2621AB}" presName="sibTrans" presStyleCnt="0"/>
      <dgm:spPr/>
    </dgm:pt>
    <dgm:pt modelId="{8309F771-73C9-4993-AF95-98CF7CFCAE8B}" type="pres">
      <dgm:prSet presAssocID="{FFDBC79C-B924-4090-B2AA-B13324C9849A}" presName="node" presStyleLbl="node1" presStyleIdx="12" presStyleCnt="17">
        <dgm:presLayoutVars>
          <dgm:bulletEnabled val="1"/>
        </dgm:presLayoutVars>
      </dgm:prSet>
      <dgm:spPr/>
    </dgm:pt>
    <dgm:pt modelId="{CD2FF166-C53B-4CC0-AA4A-05BCE31ACA92}" type="pres">
      <dgm:prSet presAssocID="{ECC2196E-1FDC-4EFE-99B1-F51285D24D33}" presName="sibTrans" presStyleCnt="0"/>
      <dgm:spPr/>
    </dgm:pt>
    <dgm:pt modelId="{E3EC73AC-D4B9-4204-A875-E909860800F7}" type="pres">
      <dgm:prSet presAssocID="{562FC938-72E5-433E-AA05-D22453D7F350}" presName="node" presStyleLbl="node1" presStyleIdx="13" presStyleCnt="17">
        <dgm:presLayoutVars>
          <dgm:bulletEnabled val="1"/>
        </dgm:presLayoutVars>
      </dgm:prSet>
      <dgm:spPr/>
    </dgm:pt>
    <dgm:pt modelId="{3D0F88C1-6CBC-4B4F-8350-F3C99F9C2855}" type="pres">
      <dgm:prSet presAssocID="{F8A6F39F-59DA-4F39-B68B-8E408C6B1323}" presName="sibTrans" presStyleCnt="0"/>
      <dgm:spPr/>
    </dgm:pt>
    <dgm:pt modelId="{EB69DCFE-2BFC-40A9-B73F-0976101BAE5F}" type="pres">
      <dgm:prSet presAssocID="{0C2F3AA8-AF0B-4EE5-B93D-B0A9229D3D80}" presName="node" presStyleLbl="node1" presStyleIdx="14" presStyleCnt="17">
        <dgm:presLayoutVars>
          <dgm:bulletEnabled val="1"/>
        </dgm:presLayoutVars>
      </dgm:prSet>
      <dgm:spPr/>
    </dgm:pt>
    <dgm:pt modelId="{89F130F6-B3CA-4B50-9C4E-6014CF8803C2}" type="pres">
      <dgm:prSet presAssocID="{657CB9C3-0E70-4555-97F1-F03B5A87F3BD}" presName="sibTrans" presStyleCnt="0"/>
      <dgm:spPr/>
    </dgm:pt>
    <dgm:pt modelId="{4C6AA739-EBC1-45E1-B731-AA3E17687FA8}" type="pres">
      <dgm:prSet presAssocID="{D067F154-283F-4B75-850F-FCA694DC37A0}" presName="node" presStyleLbl="node1" presStyleIdx="15" presStyleCnt="17">
        <dgm:presLayoutVars>
          <dgm:bulletEnabled val="1"/>
        </dgm:presLayoutVars>
      </dgm:prSet>
      <dgm:spPr/>
    </dgm:pt>
    <dgm:pt modelId="{86C518AC-66C0-42A9-AE9F-CC835A3AF217}" type="pres">
      <dgm:prSet presAssocID="{F4BFD32E-F504-4DA1-BFF7-FF691DCA1DC3}" presName="sibTrans" presStyleCnt="0"/>
      <dgm:spPr/>
    </dgm:pt>
    <dgm:pt modelId="{16D831A6-4AE2-4643-89DA-45E545448231}" type="pres">
      <dgm:prSet presAssocID="{C06C793D-5DA5-4DC4-8C9F-B8ED9F0FFF37}" presName="node" presStyleLbl="node1" presStyleIdx="16" presStyleCnt="17">
        <dgm:presLayoutVars>
          <dgm:bulletEnabled val="1"/>
        </dgm:presLayoutVars>
      </dgm:prSet>
      <dgm:spPr/>
    </dgm:pt>
  </dgm:ptLst>
  <dgm:cxnLst>
    <dgm:cxn modelId="{CE487100-AD56-4041-AC83-34E5487DD53F}" srcId="{059D745B-A6C0-4959-8F56-D5C21BF6C53C}" destId="{562FC938-72E5-433E-AA05-D22453D7F350}" srcOrd="13" destOrd="0" parTransId="{965C51E9-4E26-4B27-8EE1-DF1D82FA8DD9}" sibTransId="{F8A6F39F-59DA-4F39-B68B-8E408C6B1323}"/>
    <dgm:cxn modelId="{3B151806-7E20-4C46-8F8D-26075FECC5D2}" type="presOf" srcId="{56940899-05C4-49BA-B20B-07A59990D604}" destId="{D4411263-C571-4729-A1E8-8184C54DA61C}" srcOrd="0" destOrd="0" presId="urn:microsoft.com/office/officeart/2005/8/layout/default"/>
    <dgm:cxn modelId="{EC13450C-3CCE-4F46-A8DA-FC57A7F123A5}" type="presOf" srcId="{E0749656-8DCE-4915-A72E-4899911748A4}" destId="{4D095FCF-670A-43DB-BF6A-59897C1DBC0E}" srcOrd="0" destOrd="0" presId="urn:microsoft.com/office/officeart/2005/8/layout/default"/>
    <dgm:cxn modelId="{DA57190E-960D-488D-8E1D-519BB69CA2E5}" type="presOf" srcId="{F645AE6E-29FF-45BB-9EF1-24933C6BB223}" destId="{E0B1C5F4-464B-41A0-8688-695B9FFDF994}" srcOrd="0" destOrd="0" presId="urn:microsoft.com/office/officeart/2005/8/layout/default"/>
    <dgm:cxn modelId="{0B7D8622-15AA-4E3A-80A1-432D7064DE45}" type="presOf" srcId="{D59A0D9A-198D-4BF4-8A79-AC6895032643}" destId="{A5695802-1647-478D-A1CF-D35CD8F8EECF}" srcOrd="0" destOrd="0" presId="urn:microsoft.com/office/officeart/2005/8/layout/default"/>
    <dgm:cxn modelId="{1E445724-35DA-4E43-999E-8CA5AD27E016}" type="presOf" srcId="{562FC938-72E5-433E-AA05-D22453D7F350}" destId="{E3EC73AC-D4B9-4204-A875-E909860800F7}" srcOrd="0" destOrd="0" presId="urn:microsoft.com/office/officeart/2005/8/layout/default"/>
    <dgm:cxn modelId="{E8E18A26-F6A8-4203-AE13-64F3C0E6FBEA}" srcId="{059D745B-A6C0-4959-8F56-D5C21BF6C53C}" destId="{6D8FF1A4-913C-471E-858C-A48344819ADB}" srcOrd="0" destOrd="0" parTransId="{7CDC12FC-B12E-4A6E-9A41-906116E3CA66}" sibTransId="{D32EC404-27C6-4420-B03F-D2F3A4A08B1D}"/>
    <dgm:cxn modelId="{EB33932C-8707-48FD-AC65-29C14D7265E0}" type="presOf" srcId="{92D20C42-2466-4D74-9726-248E2F94F477}" destId="{995A352E-F439-4805-A3B1-9E5EA0A99320}" srcOrd="0" destOrd="0" presId="urn:microsoft.com/office/officeart/2005/8/layout/default"/>
    <dgm:cxn modelId="{9DECDF39-4F9D-45DA-BF6A-1D392F689CB9}" type="presOf" srcId="{D067F154-283F-4B75-850F-FCA694DC37A0}" destId="{4C6AA739-EBC1-45E1-B731-AA3E17687FA8}" srcOrd="0" destOrd="0" presId="urn:microsoft.com/office/officeart/2005/8/layout/default"/>
    <dgm:cxn modelId="{EE18493D-9675-4151-AA21-DD61B8D3BA4D}" srcId="{059D745B-A6C0-4959-8F56-D5C21BF6C53C}" destId="{56940899-05C4-49BA-B20B-07A59990D604}" srcOrd="9" destOrd="0" parTransId="{E0E20172-DBB1-4773-BFC7-7A68B6EA24A5}" sibTransId="{93517E1E-7178-4BA8-B384-BA93CED0B8E5}"/>
    <dgm:cxn modelId="{9F4C7D5F-43E8-4B48-B588-F80D0877B7F8}" type="presOf" srcId="{6226D08E-4F82-439E-A321-126DD684130A}" destId="{E67ABC72-8043-4A03-8B67-45C8F28F18ED}" srcOrd="0" destOrd="0" presId="urn:microsoft.com/office/officeart/2005/8/layout/default"/>
    <dgm:cxn modelId="{A0D4B342-6DA3-4AD1-ACB1-32F746D5EC11}" type="presOf" srcId="{6D8FF1A4-913C-471E-858C-A48344819ADB}" destId="{F72A1E40-BF89-42F3-8ADC-E38B5461AF7D}" srcOrd="0" destOrd="0" presId="urn:microsoft.com/office/officeart/2005/8/layout/default"/>
    <dgm:cxn modelId="{6E6BB266-9107-4927-BFA3-3FE5FF47B618}" type="presOf" srcId="{FFDBC79C-B924-4090-B2AA-B13324C9849A}" destId="{8309F771-73C9-4993-AF95-98CF7CFCAE8B}" srcOrd="0" destOrd="0" presId="urn:microsoft.com/office/officeart/2005/8/layout/default"/>
    <dgm:cxn modelId="{1329D947-F59B-473F-8B77-93E8FD0936D9}" srcId="{059D745B-A6C0-4959-8F56-D5C21BF6C53C}" destId="{6226D08E-4F82-439E-A321-126DD684130A}" srcOrd="7" destOrd="0" parTransId="{25B136F8-8738-48C2-BCEE-8B701BA8BB66}" sibTransId="{70F912C1-AA91-47A5-812A-BDFA5D40C21C}"/>
    <dgm:cxn modelId="{EF02F168-A9EF-4524-8205-6AF3C9D3F888}" type="presOf" srcId="{B0DFB8B1-E054-4536-83F1-F215B2C4456E}" destId="{F86E3820-29C6-4B76-A903-76BE3103F4C9}" srcOrd="0" destOrd="0" presId="urn:microsoft.com/office/officeart/2005/8/layout/default"/>
    <dgm:cxn modelId="{9D435469-37A0-4823-A07B-E3135B188EF3}" srcId="{059D745B-A6C0-4959-8F56-D5C21BF6C53C}" destId="{92D20C42-2466-4D74-9726-248E2F94F477}" srcOrd="3" destOrd="0" parTransId="{557D3B45-8E82-4C2C-B621-D45A5492A045}" sibTransId="{BBE456EF-B473-4542-B2F3-BDCEFE784B42}"/>
    <dgm:cxn modelId="{B090386A-5740-4DE2-86EC-769B720B1414}" srcId="{059D745B-A6C0-4959-8F56-D5C21BF6C53C}" destId="{F645AE6E-29FF-45BB-9EF1-24933C6BB223}" srcOrd="2" destOrd="0" parTransId="{CD5F7CD4-4E59-432F-89C0-394A3D3B5712}" sibTransId="{9467D22F-DE98-4D15-A171-35254AF46531}"/>
    <dgm:cxn modelId="{95ED324D-16D2-4922-9D78-7462DD25F2F7}" srcId="{059D745B-A6C0-4959-8F56-D5C21BF6C53C}" destId="{FB57F86D-F68F-4360-9C80-71CA5E8964BE}" srcOrd="11" destOrd="0" parTransId="{69C34C1F-8250-4ADD-BB57-5AB1ACF40288}" sibTransId="{58DA0A2A-9A36-4148-8ED4-7CD4EA2621AB}"/>
    <dgm:cxn modelId="{90EBFE4E-8E71-4EC8-8453-D0CCF660A298}" type="presOf" srcId="{C06C793D-5DA5-4DC4-8C9F-B8ED9F0FFF37}" destId="{16D831A6-4AE2-4643-89DA-45E545448231}" srcOrd="0" destOrd="0" presId="urn:microsoft.com/office/officeart/2005/8/layout/default"/>
    <dgm:cxn modelId="{4769BD4F-ECE2-44AE-BE4C-BB8E99DE9D4D}" type="presOf" srcId="{C13E3AF4-0D42-4253-9EF2-78A212621148}" destId="{6551D883-989F-4CFB-8E9E-72258CC7A08F}" srcOrd="0" destOrd="0" presId="urn:microsoft.com/office/officeart/2005/8/layout/default"/>
    <dgm:cxn modelId="{61E9CA6F-7EBA-42A7-88A0-06640342A8F4}" type="presOf" srcId="{DF54A4AB-365C-4241-91C0-FC274108F41E}" destId="{5EB3EC99-2575-48EA-9074-74657F76D90C}" srcOrd="0" destOrd="0" presId="urn:microsoft.com/office/officeart/2005/8/layout/default"/>
    <dgm:cxn modelId="{C8656E56-AF82-44D7-9E62-2B00E5511562}" type="presOf" srcId="{FB57F86D-F68F-4360-9C80-71CA5E8964BE}" destId="{784F73AA-47D5-48E2-9062-63C45DA4F846}" srcOrd="0" destOrd="0" presId="urn:microsoft.com/office/officeart/2005/8/layout/default"/>
    <dgm:cxn modelId="{3724B256-D39B-4410-A0F6-A8D4EAD040A0}" type="presOf" srcId="{059D745B-A6C0-4959-8F56-D5C21BF6C53C}" destId="{B6D5AC2D-BE74-467C-924F-9128008B8192}" srcOrd="0" destOrd="0" presId="urn:microsoft.com/office/officeart/2005/8/layout/default"/>
    <dgm:cxn modelId="{C48B9E99-8087-4D50-AE6C-6D7BD9DCD88A}" srcId="{059D745B-A6C0-4959-8F56-D5C21BF6C53C}" destId="{DF54A4AB-365C-4241-91C0-FC274108F41E}" srcOrd="6" destOrd="0" parTransId="{8AFA06E4-7C68-46DF-BAD8-3DD25F474F1D}" sibTransId="{C5830F5D-DA50-40B8-92FD-38D8D284C877}"/>
    <dgm:cxn modelId="{BFB116AA-9F2C-469F-A907-195B0A889B5F}" srcId="{059D745B-A6C0-4959-8F56-D5C21BF6C53C}" destId="{FFDBC79C-B924-4090-B2AA-B13324C9849A}" srcOrd="12" destOrd="0" parTransId="{E20815F7-918C-4BE6-A0EC-C6AD96F04F42}" sibTransId="{ECC2196E-1FDC-4EFE-99B1-F51285D24D33}"/>
    <dgm:cxn modelId="{9FFB91AD-8171-4226-AEC7-8031CC57C820}" srcId="{059D745B-A6C0-4959-8F56-D5C21BF6C53C}" destId="{9C3DEE6A-4EA1-40D4-9B5D-B0A6ADAD9A18}" srcOrd="1" destOrd="0" parTransId="{10084815-F859-45D6-9F3F-03E310463983}" sibTransId="{1D4BE468-0FA0-4E57-A01D-D0D6E0B37E1F}"/>
    <dgm:cxn modelId="{09D52BBA-593E-40EF-9DA2-E4CCCD366248}" srcId="{059D745B-A6C0-4959-8F56-D5C21BF6C53C}" destId="{D067F154-283F-4B75-850F-FCA694DC37A0}" srcOrd="15" destOrd="0" parTransId="{7A1EF68D-81E0-4614-888A-68E60810309C}" sibTransId="{F4BFD32E-F504-4DA1-BFF7-FF691DCA1DC3}"/>
    <dgm:cxn modelId="{2B1F44BB-5DB7-4CD8-9E32-528A4175AF1A}" srcId="{059D745B-A6C0-4959-8F56-D5C21BF6C53C}" destId="{0C2F3AA8-AF0B-4EE5-B93D-B0A9229D3D80}" srcOrd="14" destOrd="0" parTransId="{11035A6F-EA0A-42CA-8669-2E03111782FA}" sibTransId="{657CB9C3-0E70-4555-97F1-F03B5A87F3BD}"/>
    <dgm:cxn modelId="{61F2ADBC-913C-44DC-94F3-4FD44EAB3E76}" srcId="{059D745B-A6C0-4959-8F56-D5C21BF6C53C}" destId="{B0DFB8B1-E054-4536-83F1-F215B2C4456E}" srcOrd="5" destOrd="0" parTransId="{E1991277-DD5A-4B10-85F3-074C22FD218E}" sibTransId="{F88020B2-A985-4470-BABB-4FC0F806C277}"/>
    <dgm:cxn modelId="{D83132C3-3107-4E22-B501-B0533826C686}" srcId="{059D745B-A6C0-4959-8F56-D5C21BF6C53C}" destId="{E0749656-8DCE-4915-A72E-4899911748A4}" srcOrd="8" destOrd="0" parTransId="{958578A4-3ADB-451E-B3F7-1F2C587A77A7}" sibTransId="{1F19B971-87F0-411B-BBCC-5BDC9C6CE165}"/>
    <dgm:cxn modelId="{60E53ADD-7D44-4493-A769-BC236418D8D6}" srcId="{059D745B-A6C0-4959-8F56-D5C21BF6C53C}" destId="{C06C793D-5DA5-4DC4-8C9F-B8ED9F0FFF37}" srcOrd="16" destOrd="0" parTransId="{1FF20E29-046F-4B48-807F-7142EF525575}" sibTransId="{603D3344-EA3F-4874-ABBF-A5C14EDB6127}"/>
    <dgm:cxn modelId="{53588DDE-C97A-42EA-BD88-CA958AD6123E}" srcId="{059D745B-A6C0-4959-8F56-D5C21BF6C53C}" destId="{D59A0D9A-198D-4BF4-8A79-AC6895032643}" srcOrd="10" destOrd="0" parTransId="{39F6E256-2D25-499C-B77D-3CC83880B3AD}" sibTransId="{C240BB81-6F6B-4DD9-A90B-F99DE5876A38}"/>
    <dgm:cxn modelId="{1B77FDEA-13C0-486D-B8BC-9B49727BF4CB}" srcId="{059D745B-A6C0-4959-8F56-D5C21BF6C53C}" destId="{C13E3AF4-0D42-4253-9EF2-78A212621148}" srcOrd="4" destOrd="0" parTransId="{DB338050-0A5D-49E2-A678-FB6BCEB7CC3B}" sibTransId="{1BF1497D-9816-4A11-9501-56C20D91FE5A}"/>
    <dgm:cxn modelId="{1730EEF4-CDD2-4D02-B7C9-6F4A0B8D3591}" type="presOf" srcId="{9C3DEE6A-4EA1-40D4-9B5D-B0A6ADAD9A18}" destId="{4EB8C74C-DCE7-44E6-91ED-508851AC7658}" srcOrd="0" destOrd="0" presId="urn:microsoft.com/office/officeart/2005/8/layout/default"/>
    <dgm:cxn modelId="{0B850AF9-D189-4371-AE92-C6C7F6E05721}" type="presOf" srcId="{0C2F3AA8-AF0B-4EE5-B93D-B0A9229D3D80}" destId="{EB69DCFE-2BFC-40A9-B73F-0976101BAE5F}" srcOrd="0" destOrd="0" presId="urn:microsoft.com/office/officeart/2005/8/layout/default"/>
    <dgm:cxn modelId="{731BA2C4-290E-4A83-8D77-C66F0A0B802B}" type="presParOf" srcId="{B6D5AC2D-BE74-467C-924F-9128008B8192}" destId="{F72A1E40-BF89-42F3-8ADC-E38B5461AF7D}" srcOrd="0" destOrd="0" presId="urn:microsoft.com/office/officeart/2005/8/layout/default"/>
    <dgm:cxn modelId="{3D209661-715D-4C26-8C65-4AD4614EA172}" type="presParOf" srcId="{B6D5AC2D-BE74-467C-924F-9128008B8192}" destId="{AF58C3F3-1C82-4B71-BF37-D43EFA1AD541}" srcOrd="1" destOrd="0" presId="urn:microsoft.com/office/officeart/2005/8/layout/default"/>
    <dgm:cxn modelId="{42E94779-C89C-4F54-BC2E-F65F62813359}" type="presParOf" srcId="{B6D5AC2D-BE74-467C-924F-9128008B8192}" destId="{4EB8C74C-DCE7-44E6-91ED-508851AC7658}" srcOrd="2" destOrd="0" presId="urn:microsoft.com/office/officeart/2005/8/layout/default"/>
    <dgm:cxn modelId="{FEC8C5F8-C512-4D77-AAE0-94DC0D0CBAC1}" type="presParOf" srcId="{B6D5AC2D-BE74-467C-924F-9128008B8192}" destId="{83B0011F-FEFD-46D7-8BC0-05AD34115D74}" srcOrd="3" destOrd="0" presId="urn:microsoft.com/office/officeart/2005/8/layout/default"/>
    <dgm:cxn modelId="{EFA80F93-8D45-4CAE-86EA-D5D5EB51817D}" type="presParOf" srcId="{B6D5AC2D-BE74-467C-924F-9128008B8192}" destId="{E0B1C5F4-464B-41A0-8688-695B9FFDF994}" srcOrd="4" destOrd="0" presId="urn:microsoft.com/office/officeart/2005/8/layout/default"/>
    <dgm:cxn modelId="{E88AC8E0-4C0E-420E-BACC-572BEC338A8E}" type="presParOf" srcId="{B6D5AC2D-BE74-467C-924F-9128008B8192}" destId="{9A9F8A99-3EAB-4EB4-A4F3-81DD460AEB98}" srcOrd="5" destOrd="0" presId="urn:microsoft.com/office/officeart/2005/8/layout/default"/>
    <dgm:cxn modelId="{FD90C2D8-7C82-44E5-AACA-08620247772E}" type="presParOf" srcId="{B6D5AC2D-BE74-467C-924F-9128008B8192}" destId="{995A352E-F439-4805-A3B1-9E5EA0A99320}" srcOrd="6" destOrd="0" presId="urn:microsoft.com/office/officeart/2005/8/layout/default"/>
    <dgm:cxn modelId="{B7294F13-3CF1-4BFC-83AB-B97ECBE47CDE}" type="presParOf" srcId="{B6D5AC2D-BE74-467C-924F-9128008B8192}" destId="{5FDA7C9F-77A4-4955-BE1C-3F91894A7AEF}" srcOrd="7" destOrd="0" presId="urn:microsoft.com/office/officeart/2005/8/layout/default"/>
    <dgm:cxn modelId="{9159B761-3AE8-4084-BAF6-30439A52E8D6}" type="presParOf" srcId="{B6D5AC2D-BE74-467C-924F-9128008B8192}" destId="{6551D883-989F-4CFB-8E9E-72258CC7A08F}" srcOrd="8" destOrd="0" presId="urn:microsoft.com/office/officeart/2005/8/layout/default"/>
    <dgm:cxn modelId="{98BE0A71-3B97-4D4D-A059-7312A6D56DC1}" type="presParOf" srcId="{B6D5AC2D-BE74-467C-924F-9128008B8192}" destId="{AD16DD9A-2D3A-4B0B-90F6-F92201D8EF4C}" srcOrd="9" destOrd="0" presId="urn:microsoft.com/office/officeart/2005/8/layout/default"/>
    <dgm:cxn modelId="{B8C35930-E767-43F1-BCA5-68E84D9802D6}" type="presParOf" srcId="{B6D5AC2D-BE74-467C-924F-9128008B8192}" destId="{F86E3820-29C6-4B76-A903-76BE3103F4C9}" srcOrd="10" destOrd="0" presId="urn:microsoft.com/office/officeart/2005/8/layout/default"/>
    <dgm:cxn modelId="{94881720-9C69-45AD-A59B-AF70811AE358}" type="presParOf" srcId="{B6D5AC2D-BE74-467C-924F-9128008B8192}" destId="{652AE76B-30B6-4E34-B9FF-78B98CE6EB41}" srcOrd="11" destOrd="0" presId="urn:microsoft.com/office/officeart/2005/8/layout/default"/>
    <dgm:cxn modelId="{1EF3C0CB-4E32-4D33-87F5-BFC35C7B4303}" type="presParOf" srcId="{B6D5AC2D-BE74-467C-924F-9128008B8192}" destId="{5EB3EC99-2575-48EA-9074-74657F76D90C}" srcOrd="12" destOrd="0" presId="urn:microsoft.com/office/officeart/2005/8/layout/default"/>
    <dgm:cxn modelId="{96E7D3BD-9419-4313-9C9C-A5C1BBC1DE5A}" type="presParOf" srcId="{B6D5AC2D-BE74-467C-924F-9128008B8192}" destId="{C26A38E3-090B-4FCC-BAD6-DEB2509DAFC5}" srcOrd="13" destOrd="0" presId="urn:microsoft.com/office/officeart/2005/8/layout/default"/>
    <dgm:cxn modelId="{B085A038-0486-4323-8BA8-2D5ADE957615}" type="presParOf" srcId="{B6D5AC2D-BE74-467C-924F-9128008B8192}" destId="{E67ABC72-8043-4A03-8B67-45C8F28F18ED}" srcOrd="14" destOrd="0" presId="urn:microsoft.com/office/officeart/2005/8/layout/default"/>
    <dgm:cxn modelId="{69AFBAA0-401F-46F2-9BCD-243E74865D47}" type="presParOf" srcId="{B6D5AC2D-BE74-467C-924F-9128008B8192}" destId="{664D64B6-6543-4643-B0FC-4546B82FEB8F}" srcOrd="15" destOrd="0" presId="urn:microsoft.com/office/officeart/2005/8/layout/default"/>
    <dgm:cxn modelId="{AF84C4E5-9FF7-4D24-8823-D849A7468478}" type="presParOf" srcId="{B6D5AC2D-BE74-467C-924F-9128008B8192}" destId="{4D095FCF-670A-43DB-BF6A-59897C1DBC0E}" srcOrd="16" destOrd="0" presId="urn:microsoft.com/office/officeart/2005/8/layout/default"/>
    <dgm:cxn modelId="{DC4010EF-ACE7-4283-A96F-C6E5F69C70BC}" type="presParOf" srcId="{B6D5AC2D-BE74-467C-924F-9128008B8192}" destId="{B05633CF-1011-4E54-9674-A13C7C8594ED}" srcOrd="17" destOrd="0" presId="urn:microsoft.com/office/officeart/2005/8/layout/default"/>
    <dgm:cxn modelId="{7C9CE543-4246-4B23-9475-7AD9FCEE3985}" type="presParOf" srcId="{B6D5AC2D-BE74-467C-924F-9128008B8192}" destId="{D4411263-C571-4729-A1E8-8184C54DA61C}" srcOrd="18" destOrd="0" presId="urn:microsoft.com/office/officeart/2005/8/layout/default"/>
    <dgm:cxn modelId="{7D8F41D5-07C9-4910-B260-2CCF5F8AD46B}" type="presParOf" srcId="{B6D5AC2D-BE74-467C-924F-9128008B8192}" destId="{AD5CAD6E-D114-49DF-BDF0-6D1802333375}" srcOrd="19" destOrd="0" presId="urn:microsoft.com/office/officeart/2005/8/layout/default"/>
    <dgm:cxn modelId="{FCB08D35-686D-48F0-8893-D8718AFEF65F}" type="presParOf" srcId="{B6D5AC2D-BE74-467C-924F-9128008B8192}" destId="{A5695802-1647-478D-A1CF-D35CD8F8EECF}" srcOrd="20" destOrd="0" presId="urn:microsoft.com/office/officeart/2005/8/layout/default"/>
    <dgm:cxn modelId="{4A4DF79D-D7E4-4073-AFDE-FA8BDD95DE73}" type="presParOf" srcId="{B6D5AC2D-BE74-467C-924F-9128008B8192}" destId="{4C0DE7ED-26BC-46D3-81BA-5F3305D6E588}" srcOrd="21" destOrd="0" presId="urn:microsoft.com/office/officeart/2005/8/layout/default"/>
    <dgm:cxn modelId="{377EBE7E-C378-4FB8-A552-0705B583D10B}" type="presParOf" srcId="{B6D5AC2D-BE74-467C-924F-9128008B8192}" destId="{784F73AA-47D5-48E2-9062-63C45DA4F846}" srcOrd="22" destOrd="0" presId="urn:microsoft.com/office/officeart/2005/8/layout/default"/>
    <dgm:cxn modelId="{1799155F-3677-4833-8D13-F3FDF637D87E}" type="presParOf" srcId="{B6D5AC2D-BE74-467C-924F-9128008B8192}" destId="{89E0C4D5-8E77-4651-9FC2-987977C30535}" srcOrd="23" destOrd="0" presId="urn:microsoft.com/office/officeart/2005/8/layout/default"/>
    <dgm:cxn modelId="{D67FF5D4-A7EE-4F9E-81AE-11F3A2EB891A}" type="presParOf" srcId="{B6D5AC2D-BE74-467C-924F-9128008B8192}" destId="{8309F771-73C9-4993-AF95-98CF7CFCAE8B}" srcOrd="24" destOrd="0" presId="urn:microsoft.com/office/officeart/2005/8/layout/default"/>
    <dgm:cxn modelId="{DBD62A11-1C1E-45BF-B347-4BC42792B0A1}" type="presParOf" srcId="{B6D5AC2D-BE74-467C-924F-9128008B8192}" destId="{CD2FF166-C53B-4CC0-AA4A-05BCE31ACA92}" srcOrd="25" destOrd="0" presId="urn:microsoft.com/office/officeart/2005/8/layout/default"/>
    <dgm:cxn modelId="{1E8A91DA-C27C-4B02-8C5F-E8D2B5B09643}" type="presParOf" srcId="{B6D5AC2D-BE74-467C-924F-9128008B8192}" destId="{E3EC73AC-D4B9-4204-A875-E909860800F7}" srcOrd="26" destOrd="0" presId="urn:microsoft.com/office/officeart/2005/8/layout/default"/>
    <dgm:cxn modelId="{FA18557C-8C44-4640-A7D0-DC56D889A44E}" type="presParOf" srcId="{B6D5AC2D-BE74-467C-924F-9128008B8192}" destId="{3D0F88C1-6CBC-4B4F-8350-F3C99F9C2855}" srcOrd="27" destOrd="0" presId="urn:microsoft.com/office/officeart/2005/8/layout/default"/>
    <dgm:cxn modelId="{769F4DC7-AAEA-4EA4-8D2E-4E4BBE105E75}" type="presParOf" srcId="{B6D5AC2D-BE74-467C-924F-9128008B8192}" destId="{EB69DCFE-2BFC-40A9-B73F-0976101BAE5F}" srcOrd="28" destOrd="0" presId="urn:microsoft.com/office/officeart/2005/8/layout/default"/>
    <dgm:cxn modelId="{15C56469-C640-4D52-8767-D8841D43F12D}" type="presParOf" srcId="{B6D5AC2D-BE74-467C-924F-9128008B8192}" destId="{89F130F6-B3CA-4B50-9C4E-6014CF8803C2}" srcOrd="29" destOrd="0" presId="urn:microsoft.com/office/officeart/2005/8/layout/default"/>
    <dgm:cxn modelId="{D21ACA2E-538B-45AB-8461-EF22CCD91560}" type="presParOf" srcId="{B6D5AC2D-BE74-467C-924F-9128008B8192}" destId="{4C6AA739-EBC1-45E1-B731-AA3E17687FA8}" srcOrd="30" destOrd="0" presId="urn:microsoft.com/office/officeart/2005/8/layout/default"/>
    <dgm:cxn modelId="{1CACFA06-E07E-4E66-AE90-5C97C65B715C}" type="presParOf" srcId="{B6D5AC2D-BE74-467C-924F-9128008B8192}" destId="{86C518AC-66C0-42A9-AE9F-CC835A3AF217}" srcOrd="31" destOrd="0" presId="urn:microsoft.com/office/officeart/2005/8/layout/default"/>
    <dgm:cxn modelId="{6C45084A-2F5C-47A1-96B4-90F6129F3FF6}" type="presParOf" srcId="{B6D5AC2D-BE74-467C-924F-9128008B8192}" destId="{16D831A6-4AE2-4643-89DA-45E545448231}" srcOrd="3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155DF-1146-469B-9191-883BF24398D2}">
      <dsp:nvSpPr>
        <dsp:cNvPr id="0" name=""/>
        <dsp:cNvSpPr/>
      </dsp:nvSpPr>
      <dsp:spPr>
        <a:xfrm>
          <a:off x="562927" y="788206"/>
          <a:ext cx="1445998" cy="144599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01BB69-EDD1-4F99-939B-213056037616}">
      <dsp:nvSpPr>
        <dsp:cNvPr id="0" name=""/>
        <dsp:cNvSpPr/>
      </dsp:nvSpPr>
      <dsp:spPr>
        <a:xfrm>
          <a:off x="871091" y="1096370"/>
          <a:ext cx="829671" cy="8296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DEFA5C-60E4-43F3-B51A-6BFD48D51C30}">
      <dsp:nvSpPr>
        <dsp:cNvPr id="0" name=""/>
        <dsp:cNvSpPr/>
      </dsp:nvSpPr>
      <dsp:spPr>
        <a:xfrm>
          <a:off x="100682"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kern="1200" dirty="0"/>
            <a:t>Working in a suitable role relevant to chosen specialism</a:t>
          </a:r>
          <a:endParaRPr lang="en-US" sz="1200" kern="1200" dirty="0"/>
        </a:p>
      </dsp:txBody>
      <dsp:txXfrm>
        <a:off x="100682" y="2684598"/>
        <a:ext cx="2370489" cy="720000"/>
      </dsp:txXfrm>
    </dsp:sp>
    <dsp:sp modelId="{8CC7E541-1BDA-4187-8BB1-D42627E0AFC5}">
      <dsp:nvSpPr>
        <dsp:cNvPr id="0" name=""/>
        <dsp:cNvSpPr/>
      </dsp:nvSpPr>
      <dsp:spPr>
        <a:xfrm>
          <a:off x="3348252" y="788206"/>
          <a:ext cx="1445998" cy="144599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9D4D92-3690-4E3C-BCB9-6DE3F9E8C4AA}">
      <dsp:nvSpPr>
        <dsp:cNvPr id="0" name=""/>
        <dsp:cNvSpPr/>
      </dsp:nvSpPr>
      <dsp:spPr>
        <a:xfrm>
          <a:off x="3656416" y="1096370"/>
          <a:ext cx="829671" cy="8296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BEB807-4DBF-4C4A-A418-89B2C7458B7E}">
      <dsp:nvSpPr>
        <dsp:cNvPr id="0" name=""/>
        <dsp:cNvSpPr/>
      </dsp:nvSpPr>
      <dsp:spPr>
        <a:xfrm>
          <a:off x="2886007"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kern="1200" dirty="0"/>
            <a:t>1 year experience in a classroom</a:t>
          </a:r>
          <a:endParaRPr lang="en-US" sz="1200" kern="1200" dirty="0"/>
        </a:p>
      </dsp:txBody>
      <dsp:txXfrm>
        <a:off x="2886007" y="2684598"/>
        <a:ext cx="2370489" cy="720000"/>
      </dsp:txXfrm>
    </dsp:sp>
    <dsp:sp modelId="{3907868B-CBED-48B4-B5FF-6E8719FD3827}">
      <dsp:nvSpPr>
        <dsp:cNvPr id="0" name=""/>
        <dsp:cNvSpPr/>
      </dsp:nvSpPr>
      <dsp:spPr>
        <a:xfrm>
          <a:off x="6133577" y="788206"/>
          <a:ext cx="1445998" cy="144599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47794A-B87E-4984-AC27-1A328A258827}">
      <dsp:nvSpPr>
        <dsp:cNvPr id="0" name=""/>
        <dsp:cNvSpPr/>
      </dsp:nvSpPr>
      <dsp:spPr>
        <a:xfrm>
          <a:off x="6441741" y="1096370"/>
          <a:ext cx="829671" cy="8296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857973-CBE6-49D9-A0DE-68DBA27028A7}">
      <dsp:nvSpPr>
        <dsp:cNvPr id="0" name=""/>
        <dsp:cNvSpPr/>
      </dsp:nvSpPr>
      <dsp:spPr>
        <a:xfrm>
          <a:off x="5671332"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kern="1200"/>
            <a:t>UK residency for 3+ years </a:t>
          </a:r>
          <a:endParaRPr lang="en-US" sz="1200" kern="1200"/>
        </a:p>
      </dsp:txBody>
      <dsp:txXfrm>
        <a:off x="5671332" y="2684598"/>
        <a:ext cx="2370489" cy="720000"/>
      </dsp:txXfrm>
    </dsp:sp>
    <dsp:sp modelId="{CC6375A5-048B-4EE3-9937-4F11AE281E14}">
      <dsp:nvSpPr>
        <dsp:cNvPr id="0" name=""/>
        <dsp:cNvSpPr/>
      </dsp:nvSpPr>
      <dsp:spPr>
        <a:xfrm>
          <a:off x="8918902" y="788206"/>
          <a:ext cx="1445998" cy="144599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622B0A-92DD-48D3-A8D4-49785C336A55}">
      <dsp:nvSpPr>
        <dsp:cNvPr id="0" name=""/>
        <dsp:cNvSpPr/>
      </dsp:nvSpPr>
      <dsp:spPr>
        <a:xfrm>
          <a:off x="9227066" y="1096370"/>
          <a:ext cx="829671" cy="8296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B26465-37E5-4D7D-9871-08260D2AF5BE}">
      <dsp:nvSpPr>
        <dsp:cNvPr id="0" name=""/>
        <dsp:cNvSpPr/>
      </dsp:nvSpPr>
      <dsp:spPr>
        <a:xfrm>
          <a:off x="8456657"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kern="1200"/>
            <a:t>Initial assessments - ability to achieve maths and English functional skills L2 whilst on programme</a:t>
          </a:r>
          <a:endParaRPr lang="en-US" sz="1200" kern="1200"/>
        </a:p>
      </dsp:txBody>
      <dsp:txXfrm>
        <a:off x="8456657" y="2684598"/>
        <a:ext cx="2370489"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D89F1-4498-4F84-8DFE-F160CF7E15A1}">
      <dsp:nvSpPr>
        <dsp:cNvPr id="0" name=""/>
        <dsp:cNvSpPr/>
      </dsp:nvSpPr>
      <dsp:spPr>
        <a:xfrm>
          <a:off x="82613" y="908559"/>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CCB229-7439-4137-8CC6-6C0FB8982937}">
      <dsp:nvSpPr>
        <dsp:cNvPr id="0" name=""/>
        <dsp:cNvSpPr/>
      </dsp:nvSpPr>
      <dsp:spPr>
        <a:xfrm>
          <a:off x="271034" y="1096980"/>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5AF163-41C1-4ABE-9C34-F6710617C06D}">
      <dsp:nvSpPr>
        <dsp:cNvPr id="0" name=""/>
        <dsp:cNvSpPr/>
      </dsp:nvSpPr>
      <dsp:spPr>
        <a:xfrm>
          <a:off x="1172126"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mj-lt"/>
            </a:rPr>
            <a:t>Online learning (SCORM packages) </a:t>
          </a:r>
        </a:p>
      </dsp:txBody>
      <dsp:txXfrm>
        <a:off x="1172126" y="908559"/>
        <a:ext cx="2114937" cy="897246"/>
      </dsp:txXfrm>
    </dsp:sp>
    <dsp:sp modelId="{903FBEB8-6352-4B11-8500-DC0087D55639}">
      <dsp:nvSpPr>
        <dsp:cNvPr id="0" name=""/>
        <dsp:cNvSpPr/>
      </dsp:nvSpPr>
      <dsp:spPr>
        <a:xfrm>
          <a:off x="3733500" y="866630"/>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E68B7E-E501-4A74-B77F-A9CC797A4A32}">
      <dsp:nvSpPr>
        <dsp:cNvPr id="0" name=""/>
        <dsp:cNvSpPr/>
      </dsp:nvSpPr>
      <dsp:spPr>
        <a:xfrm>
          <a:off x="3925075" y="1053496"/>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3C5D8-4771-41EF-BC69-0A1F03D93A14}">
      <dsp:nvSpPr>
        <dsp:cNvPr id="0" name=""/>
        <dsp:cNvSpPr/>
      </dsp:nvSpPr>
      <dsp:spPr>
        <a:xfrm>
          <a:off x="4745088"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endParaRPr lang="en-US" sz="2400" kern="1200" dirty="0"/>
        </a:p>
      </dsp:txBody>
      <dsp:txXfrm>
        <a:off x="4745088" y="908559"/>
        <a:ext cx="2114937" cy="897246"/>
      </dsp:txXfrm>
    </dsp:sp>
    <dsp:sp modelId="{4926E63C-A817-4D1F-84E4-9B5FAAF679C4}">
      <dsp:nvSpPr>
        <dsp:cNvPr id="0" name=""/>
        <dsp:cNvSpPr/>
      </dsp:nvSpPr>
      <dsp:spPr>
        <a:xfrm>
          <a:off x="7228536" y="908559"/>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65C093-D710-45DF-B247-B443A341732C}">
      <dsp:nvSpPr>
        <dsp:cNvPr id="0" name=""/>
        <dsp:cNvSpPr/>
      </dsp:nvSpPr>
      <dsp:spPr>
        <a:xfrm>
          <a:off x="7416958" y="1096980"/>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D54AB1-24BC-4F57-BFBC-61FCB1D2F6BB}">
      <dsp:nvSpPr>
        <dsp:cNvPr id="0" name=""/>
        <dsp:cNvSpPr/>
      </dsp:nvSpPr>
      <dsp:spPr>
        <a:xfrm>
          <a:off x="8318049"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mj-lt"/>
            </a:rPr>
            <a:t>1-2-1 Tutor Support </a:t>
          </a:r>
        </a:p>
      </dsp:txBody>
      <dsp:txXfrm>
        <a:off x="8318049" y="908559"/>
        <a:ext cx="2114937" cy="897246"/>
      </dsp:txXfrm>
    </dsp:sp>
    <dsp:sp modelId="{1EE66F1C-E94E-42F9-856C-E612EBDC2FBF}">
      <dsp:nvSpPr>
        <dsp:cNvPr id="0" name=""/>
        <dsp:cNvSpPr/>
      </dsp:nvSpPr>
      <dsp:spPr>
        <a:xfrm>
          <a:off x="82613" y="2545532"/>
          <a:ext cx="897246" cy="8972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B94D98-0F6D-4C03-B59D-FEE745632384}">
      <dsp:nvSpPr>
        <dsp:cNvPr id="0" name=""/>
        <dsp:cNvSpPr/>
      </dsp:nvSpPr>
      <dsp:spPr>
        <a:xfrm>
          <a:off x="271034" y="2733954"/>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79DC85-C430-46A4-9044-A8097C614AF3}">
      <dsp:nvSpPr>
        <dsp:cNvPr id="0" name=""/>
        <dsp:cNvSpPr/>
      </dsp:nvSpPr>
      <dsp:spPr>
        <a:xfrm>
          <a:off x="1192450" y="2647136"/>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mj-lt"/>
            </a:rPr>
            <a:t>BPN boost – personal development, career information advice and guidance and welfare programme</a:t>
          </a:r>
        </a:p>
      </dsp:txBody>
      <dsp:txXfrm>
        <a:off x="1192450" y="2647136"/>
        <a:ext cx="2114937" cy="897246"/>
      </dsp:txXfrm>
    </dsp:sp>
    <dsp:sp modelId="{1C42FD84-E28A-475E-B829-A3C5B382E18A}">
      <dsp:nvSpPr>
        <dsp:cNvPr id="0" name=""/>
        <dsp:cNvSpPr/>
      </dsp:nvSpPr>
      <dsp:spPr>
        <a:xfrm>
          <a:off x="3655575" y="2545532"/>
          <a:ext cx="897246" cy="89724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6D4B5D-C0A5-4914-8455-73829FC79B69}">
      <dsp:nvSpPr>
        <dsp:cNvPr id="0" name=""/>
        <dsp:cNvSpPr/>
      </dsp:nvSpPr>
      <dsp:spPr>
        <a:xfrm>
          <a:off x="3843996" y="2733954"/>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F93E8B-B396-4A92-B6EC-4BBCD4512493}">
      <dsp:nvSpPr>
        <dsp:cNvPr id="0" name=""/>
        <dsp:cNvSpPr/>
      </dsp:nvSpPr>
      <dsp:spPr>
        <a:xfrm>
          <a:off x="4745088"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mj-lt"/>
            </a:rPr>
            <a:t>Regular reflections on learning and practice</a:t>
          </a:r>
        </a:p>
      </dsp:txBody>
      <dsp:txXfrm>
        <a:off x="4745088" y="2545532"/>
        <a:ext cx="2114937" cy="897246"/>
      </dsp:txXfrm>
    </dsp:sp>
    <dsp:sp modelId="{75BBABC9-0C01-4844-A63F-035DC603D87B}">
      <dsp:nvSpPr>
        <dsp:cNvPr id="0" name=""/>
        <dsp:cNvSpPr/>
      </dsp:nvSpPr>
      <dsp:spPr>
        <a:xfrm>
          <a:off x="7228536" y="2545532"/>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D2D0C5-23BE-443B-A2F6-28AE3882C33C}">
      <dsp:nvSpPr>
        <dsp:cNvPr id="0" name=""/>
        <dsp:cNvSpPr/>
      </dsp:nvSpPr>
      <dsp:spPr>
        <a:xfrm>
          <a:off x="7416958" y="2733954"/>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585DF2-5C5C-457A-AC1A-EF6FF0624D37}">
      <dsp:nvSpPr>
        <dsp:cNvPr id="0" name=""/>
        <dsp:cNvSpPr/>
      </dsp:nvSpPr>
      <dsp:spPr>
        <a:xfrm>
          <a:off x="8400659" y="2668078"/>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mj-lt"/>
            </a:rPr>
            <a:t>Regular progress reviews with employer, tutor and learner (every 6 weeks)  </a:t>
          </a:r>
        </a:p>
      </dsp:txBody>
      <dsp:txXfrm>
        <a:off x="8400659" y="2668078"/>
        <a:ext cx="2114937" cy="8972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A1E40-BF89-42F3-8ADC-E38B5461AF7D}">
      <dsp:nvSpPr>
        <dsp:cNvPr id="0" name=""/>
        <dsp:cNvSpPr/>
      </dsp:nvSpPr>
      <dsp:spPr>
        <a:xfrm>
          <a:off x="1426" y="247283"/>
          <a:ext cx="1797099" cy="1078259"/>
        </a:xfrm>
        <a:prstGeom prst="rect">
          <a:avLst/>
        </a:prstGeom>
        <a:solidFill>
          <a:srgbClr val="00285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bg1"/>
              </a:solidFill>
              <a:latin typeface="+mj-lt"/>
            </a:rPr>
            <a:t>Wellbeing and resilience and study skills</a:t>
          </a:r>
        </a:p>
      </dsp:txBody>
      <dsp:txXfrm>
        <a:off x="1426" y="247283"/>
        <a:ext cx="1797099" cy="1078259"/>
      </dsp:txXfrm>
    </dsp:sp>
    <dsp:sp modelId="{4EB8C74C-DCE7-44E6-91ED-508851AC7658}">
      <dsp:nvSpPr>
        <dsp:cNvPr id="0" name=""/>
        <dsp:cNvSpPr/>
      </dsp:nvSpPr>
      <dsp:spPr>
        <a:xfrm>
          <a:off x="1978235" y="247283"/>
          <a:ext cx="1797099" cy="1078259"/>
        </a:xfrm>
        <a:prstGeom prst="rect">
          <a:avLst/>
        </a:prstGeom>
        <a:solidFill>
          <a:srgbClr val="D973A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mj-lt"/>
            </a:rPr>
            <a:t>Reflective practice and professional development</a:t>
          </a:r>
          <a:endParaRPr lang="en-GB" sz="1700" b="1" kern="1200" dirty="0">
            <a:latin typeface="+mj-lt"/>
          </a:endParaRPr>
        </a:p>
      </dsp:txBody>
      <dsp:txXfrm>
        <a:off x="1978235" y="247283"/>
        <a:ext cx="1797099" cy="1078259"/>
      </dsp:txXfrm>
    </dsp:sp>
    <dsp:sp modelId="{E0B1C5F4-464B-41A0-8688-695B9FFDF994}">
      <dsp:nvSpPr>
        <dsp:cNvPr id="0" name=""/>
        <dsp:cNvSpPr/>
      </dsp:nvSpPr>
      <dsp:spPr>
        <a:xfrm>
          <a:off x="3955045" y="247283"/>
          <a:ext cx="1797099" cy="1078259"/>
        </a:xfrm>
        <a:prstGeom prst="rect">
          <a:avLst/>
        </a:prstGeom>
        <a:solidFill>
          <a:srgbClr val="00285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bg1"/>
              </a:solidFill>
              <a:latin typeface="+mj-lt"/>
            </a:rPr>
            <a:t>Safeguarding</a:t>
          </a:r>
          <a:endParaRPr lang="en-GB" sz="1700" b="1" kern="1200" dirty="0">
            <a:solidFill>
              <a:schemeClr val="bg1"/>
            </a:solidFill>
            <a:latin typeface="+mj-lt"/>
          </a:endParaRPr>
        </a:p>
      </dsp:txBody>
      <dsp:txXfrm>
        <a:off x="3955045" y="247283"/>
        <a:ext cx="1797099" cy="1078259"/>
      </dsp:txXfrm>
    </dsp:sp>
    <dsp:sp modelId="{995A352E-F439-4805-A3B1-9E5EA0A99320}">
      <dsp:nvSpPr>
        <dsp:cNvPr id="0" name=""/>
        <dsp:cNvSpPr/>
      </dsp:nvSpPr>
      <dsp:spPr>
        <a:xfrm>
          <a:off x="5931854" y="247283"/>
          <a:ext cx="1797099" cy="1078259"/>
        </a:xfrm>
        <a:prstGeom prst="rect">
          <a:avLst/>
        </a:prstGeom>
        <a:solidFill>
          <a:srgbClr val="D973A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kern="1200" dirty="0">
              <a:latin typeface="+mj-lt"/>
            </a:rPr>
            <a:t>Health and safety</a:t>
          </a:r>
        </a:p>
      </dsp:txBody>
      <dsp:txXfrm>
        <a:off x="5931854" y="247283"/>
        <a:ext cx="1797099" cy="1078259"/>
      </dsp:txXfrm>
    </dsp:sp>
    <dsp:sp modelId="{6551D883-989F-4CFB-8E9E-72258CC7A08F}">
      <dsp:nvSpPr>
        <dsp:cNvPr id="0" name=""/>
        <dsp:cNvSpPr/>
      </dsp:nvSpPr>
      <dsp:spPr>
        <a:xfrm>
          <a:off x="7908663" y="247283"/>
          <a:ext cx="1797099" cy="1078259"/>
        </a:xfrm>
        <a:prstGeom prst="rect">
          <a:avLst/>
        </a:prstGeom>
        <a:solidFill>
          <a:srgbClr val="00285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bg1"/>
              </a:solidFill>
              <a:latin typeface="+mj-lt"/>
            </a:rPr>
            <a:t>Equality, diversity and inclusion</a:t>
          </a:r>
          <a:endParaRPr lang="en-GB" sz="1700" b="1" kern="1200" dirty="0">
            <a:solidFill>
              <a:schemeClr val="bg1"/>
            </a:solidFill>
            <a:latin typeface="+mj-lt"/>
          </a:endParaRPr>
        </a:p>
      </dsp:txBody>
      <dsp:txXfrm>
        <a:off x="7908663" y="247283"/>
        <a:ext cx="1797099" cy="1078259"/>
      </dsp:txXfrm>
    </dsp:sp>
    <dsp:sp modelId="{F86E3820-29C6-4B76-A903-76BE3103F4C9}">
      <dsp:nvSpPr>
        <dsp:cNvPr id="0" name=""/>
        <dsp:cNvSpPr/>
      </dsp:nvSpPr>
      <dsp:spPr>
        <a:xfrm>
          <a:off x="9885473" y="247283"/>
          <a:ext cx="1797099" cy="1078259"/>
        </a:xfrm>
        <a:prstGeom prst="rect">
          <a:avLst/>
        </a:prstGeom>
        <a:solidFill>
          <a:srgbClr val="D973A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mj-lt"/>
            </a:rPr>
            <a:t>Curriculum</a:t>
          </a:r>
          <a:endParaRPr lang="en-GB" sz="1700" b="1" kern="1200" dirty="0">
            <a:latin typeface="+mj-lt"/>
          </a:endParaRPr>
        </a:p>
      </dsp:txBody>
      <dsp:txXfrm>
        <a:off x="9885473" y="247283"/>
        <a:ext cx="1797099" cy="1078259"/>
      </dsp:txXfrm>
    </dsp:sp>
    <dsp:sp modelId="{5EB3EC99-2575-48EA-9074-74657F76D90C}">
      <dsp:nvSpPr>
        <dsp:cNvPr id="0" name=""/>
        <dsp:cNvSpPr/>
      </dsp:nvSpPr>
      <dsp:spPr>
        <a:xfrm>
          <a:off x="1426" y="1505252"/>
          <a:ext cx="1797099" cy="1078259"/>
        </a:xfrm>
        <a:prstGeom prst="rect">
          <a:avLst/>
        </a:prstGeom>
        <a:solidFill>
          <a:srgbClr val="00285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bg1"/>
              </a:solidFill>
              <a:latin typeface="+mj-lt"/>
            </a:rPr>
            <a:t>The learning environment</a:t>
          </a:r>
        </a:p>
      </dsp:txBody>
      <dsp:txXfrm>
        <a:off x="1426" y="1505252"/>
        <a:ext cx="1797099" cy="1078259"/>
      </dsp:txXfrm>
    </dsp:sp>
    <dsp:sp modelId="{E67ABC72-8043-4A03-8B67-45C8F28F18ED}">
      <dsp:nvSpPr>
        <dsp:cNvPr id="0" name=""/>
        <dsp:cNvSpPr/>
      </dsp:nvSpPr>
      <dsp:spPr>
        <a:xfrm>
          <a:off x="1978235" y="1505252"/>
          <a:ext cx="1797099" cy="1078259"/>
        </a:xfrm>
        <a:prstGeom prst="rect">
          <a:avLst/>
        </a:prstGeom>
        <a:solidFill>
          <a:srgbClr val="D973A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kern="1200" dirty="0">
              <a:latin typeface="+mj-lt"/>
            </a:rPr>
            <a:t>Child development and how children learn</a:t>
          </a:r>
        </a:p>
      </dsp:txBody>
      <dsp:txXfrm>
        <a:off x="1978235" y="1505252"/>
        <a:ext cx="1797099" cy="1078259"/>
      </dsp:txXfrm>
    </dsp:sp>
    <dsp:sp modelId="{4D095FCF-670A-43DB-BF6A-59897C1DBC0E}">
      <dsp:nvSpPr>
        <dsp:cNvPr id="0" name=""/>
        <dsp:cNvSpPr/>
      </dsp:nvSpPr>
      <dsp:spPr>
        <a:xfrm>
          <a:off x="3955045" y="1505252"/>
          <a:ext cx="1797099" cy="1078259"/>
        </a:xfrm>
        <a:prstGeom prst="rect">
          <a:avLst/>
        </a:prstGeom>
        <a:solidFill>
          <a:srgbClr val="00285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bg1"/>
              </a:solidFill>
              <a:latin typeface="+mj-lt"/>
            </a:rPr>
            <a:t>Theories of learning</a:t>
          </a:r>
        </a:p>
      </dsp:txBody>
      <dsp:txXfrm>
        <a:off x="3955045" y="1505252"/>
        <a:ext cx="1797099" cy="1078259"/>
      </dsp:txXfrm>
    </dsp:sp>
    <dsp:sp modelId="{D4411263-C571-4729-A1E8-8184C54DA61C}">
      <dsp:nvSpPr>
        <dsp:cNvPr id="0" name=""/>
        <dsp:cNvSpPr/>
      </dsp:nvSpPr>
      <dsp:spPr>
        <a:xfrm>
          <a:off x="5931854" y="1505252"/>
          <a:ext cx="1797099" cy="1078259"/>
        </a:xfrm>
        <a:prstGeom prst="rect">
          <a:avLst/>
        </a:prstGeom>
        <a:solidFill>
          <a:srgbClr val="D973A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kern="1200" dirty="0">
              <a:latin typeface="+mj-lt"/>
            </a:rPr>
            <a:t>Pedagogy</a:t>
          </a:r>
        </a:p>
      </dsp:txBody>
      <dsp:txXfrm>
        <a:off x="5931854" y="1505252"/>
        <a:ext cx="1797099" cy="1078259"/>
      </dsp:txXfrm>
    </dsp:sp>
    <dsp:sp modelId="{A5695802-1647-478D-A1CF-D35CD8F8EECF}">
      <dsp:nvSpPr>
        <dsp:cNvPr id="0" name=""/>
        <dsp:cNvSpPr/>
      </dsp:nvSpPr>
      <dsp:spPr>
        <a:xfrm>
          <a:off x="7867186" y="1506977"/>
          <a:ext cx="1797099" cy="1078259"/>
        </a:xfrm>
        <a:prstGeom prst="rect">
          <a:avLst/>
        </a:prstGeom>
        <a:solidFill>
          <a:srgbClr val="00285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chemeClr val="bg1"/>
              </a:solidFill>
            </a:rPr>
            <a:t>Supporting individual needs</a:t>
          </a:r>
        </a:p>
      </dsp:txBody>
      <dsp:txXfrm>
        <a:off x="7867186" y="1506977"/>
        <a:ext cx="1797099" cy="1078259"/>
      </dsp:txXfrm>
    </dsp:sp>
    <dsp:sp modelId="{784F73AA-47D5-48E2-9062-63C45DA4F846}">
      <dsp:nvSpPr>
        <dsp:cNvPr id="0" name=""/>
        <dsp:cNvSpPr/>
      </dsp:nvSpPr>
      <dsp:spPr>
        <a:xfrm>
          <a:off x="9885473" y="1505252"/>
          <a:ext cx="1797099" cy="1078259"/>
        </a:xfrm>
        <a:prstGeom prst="rect">
          <a:avLst/>
        </a:prstGeom>
        <a:solidFill>
          <a:srgbClr val="D973A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Learning resources and technology</a:t>
          </a:r>
        </a:p>
      </dsp:txBody>
      <dsp:txXfrm>
        <a:off x="9885473" y="1505252"/>
        <a:ext cx="1797099" cy="1078259"/>
      </dsp:txXfrm>
    </dsp:sp>
    <dsp:sp modelId="{8309F771-73C9-4993-AF95-98CF7CFCAE8B}">
      <dsp:nvSpPr>
        <dsp:cNvPr id="0" name=""/>
        <dsp:cNvSpPr/>
      </dsp:nvSpPr>
      <dsp:spPr>
        <a:xfrm>
          <a:off x="989830" y="2763222"/>
          <a:ext cx="1797099" cy="1078259"/>
        </a:xfrm>
        <a:prstGeom prst="rect">
          <a:avLst/>
        </a:prstGeom>
        <a:solidFill>
          <a:srgbClr val="002854"/>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chemeClr val="bg1"/>
              </a:solidFill>
            </a:rPr>
            <a:t>Planning</a:t>
          </a:r>
        </a:p>
      </dsp:txBody>
      <dsp:txXfrm>
        <a:off x="989830" y="2763222"/>
        <a:ext cx="1797099" cy="1078259"/>
      </dsp:txXfrm>
    </dsp:sp>
    <dsp:sp modelId="{E3EC73AC-D4B9-4204-A875-E909860800F7}">
      <dsp:nvSpPr>
        <dsp:cNvPr id="0" name=""/>
        <dsp:cNvSpPr/>
      </dsp:nvSpPr>
      <dsp:spPr>
        <a:xfrm>
          <a:off x="2966640" y="2763222"/>
          <a:ext cx="1797099" cy="1078259"/>
        </a:xfrm>
        <a:prstGeom prst="rect">
          <a:avLst/>
        </a:prstGeom>
        <a:solidFill>
          <a:srgbClr val="D772A7"/>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Assessment</a:t>
          </a:r>
        </a:p>
      </dsp:txBody>
      <dsp:txXfrm>
        <a:off x="2966640" y="2763222"/>
        <a:ext cx="1797099" cy="1078259"/>
      </dsp:txXfrm>
    </dsp:sp>
    <dsp:sp modelId="{EB69DCFE-2BFC-40A9-B73F-0976101BAE5F}">
      <dsp:nvSpPr>
        <dsp:cNvPr id="0" name=""/>
        <dsp:cNvSpPr/>
      </dsp:nvSpPr>
      <dsp:spPr>
        <a:xfrm>
          <a:off x="4943449" y="2763222"/>
          <a:ext cx="1797099" cy="1078259"/>
        </a:xfrm>
        <a:prstGeom prst="rect">
          <a:avLst/>
        </a:prstGeom>
        <a:solidFill>
          <a:srgbClr val="002854"/>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chemeClr val="bg1"/>
              </a:solidFill>
            </a:rPr>
            <a:t>Advocating for learner needs</a:t>
          </a:r>
        </a:p>
      </dsp:txBody>
      <dsp:txXfrm>
        <a:off x="4943449" y="2763222"/>
        <a:ext cx="1797099" cy="1078259"/>
      </dsp:txXfrm>
    </dsp:sp>
    <dsp:sp modelId="{4C6AA739-EBC1-45E1-B731-AA3E17687FA8}">
      <dsp:nvSpPr>
        <dsp:cNvPr id="0" name=""/>
        <dsp:cNvSpPr/>
      </dsp:nvSpPr>
      <dsp:spPr>
        <a:xfrm>
          <a:off x="6920259" y="2763222"/>
          <a:ext cx="1797099" cy="1078259"/>
        </a:xfrm>
        <a:prstGeom prst="rect">
          <a:avLst/>
        </a:prstGeom>
        <a:solidFill>
          <a:srgbClr val="D772A7"/>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Effective teamworking and partnership working</a:t>
          </a:r>
        </a:p>
      </dsp:txBody>
      <dsp:txXfrm>
        <a:off x="6920259" y="2763222"/>
        <a:ext cx="1797099" cy="1078259"/>
      </dsp:txXfrm>
    </dsp:sp>
    <dsp:sp modelId="{16D831A6-4AE2-4643-89DA-45E545448231}">
      <dsp:nvSpPr>
        <dsp:cNvPr id="0" name=""/>
        <dsp:cNvSpPr/>
      </dsp:nvSpPr>
      <dsp:spPr>
        <a:xfrm>
          <a:off x="8897068" y="2763222"/>
          <a:ext cx="1797099" cy="1078259"/>
        </a:xfrm>
        <a:prstGeom prst="rect">
          <a:avLst/>
        </a:prstGeom>
        <a:solidFill>
          <a:srgbClr val="002854"/>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chemeClr val="bg1"/>
              </a:solidFill>
            </a:rPr>
            <a:t>Preparation for EPA </a:t>
          </a:r>
        </a:p>
      </dsp:txBody>
      <dsp:txXfrm>
        <a:off x="8897068" y="2763222"/>
        <a:ext cx="1797099" cy="1078259"/>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B92575-DADA-404E-BB12-0D9E9F23339E}" type="datetimeFigureOut">
              <a:rPr lang="en-US" smtClean="0"/>
              <a:t>10/24/2024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A4B906-5D0D-5E42-9CE1-536D6E7C3D2D}" type="slidenum">
              <a:rPr lang="en-US" smtClean="0"/>
              <a:t>‹#›</a:t>
            </a:fld>
            <a:endParaRPr lang="en-US"/>
          </a:p>
        </p:txBody>
      </p:sp>
    </p:spTree>
    <p:extLst>
      <p:ext uri="{BB962C8B-B14F-4D97-AF65-F5344CB8AC3E}">
        <p14:creationId xmlns:p14="http://schemas.microsoft.com/office/powerpoint/2010/main" val="340708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2</a:t>
            </a:fld>
            <a:endParaRPr lang="en-GB"/>
          </a:p>
        </p:txBody>
      </p:sp>
    </p:spTree>
    <p:extLst>
      <p:ext uri="{BB962C8B-B14F-4D97-AF65-F5344CB8AC3E}">
        <p14:creationId xmlns:p14="http://schemas.microsoft.com/office/powerpoint/2010/main" val="131846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59C47B-4932-4C24-9B9E-A2CB2B7C162B}" type="slidenum">
              <a:rPr lang="en-GB" smtClean="0"/>
              <a:t>15</a:t>
            </a:fld>
            <a:endParaRPr lang="en-GB"/>
          </a:p>
        </p:txBody>
      </p:sp>
    </p:spTree>
    <p:extLst>
      <p:ext uri="{BB962C8B-B14F-4D97-AF65-F5344CB8AC3E}">
        <p14:creationId xmlns:p14="http://schemas.microsoft.com/office/powerpoint/2010/main" val="4268215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B4EFFE5C-0252-4EE1-A027-5BC7A374D10F}" type="slidenum">
              <a:rPr lang="en-GB" smtClean="0"/>
              <a:t>17</a:t>
            </a:fld>
            <a:endParaRPr lang="en-GB"/>
          </a:p>
        </p:txBody>
      </p:sp>
    </p:spTree>
    <p:extLst>
      <p:ext uri="{BB962C8B-B14F-4D97-AF65-F5344CB8AC3E}">
        <p14:creationId xmlns:p14="http://schemas.microsoft.com/office/powerpoint/2010/main" val="12459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A4B906-5D0D-5E42-9CE1-536D6E7C3D2D}" type="slidenum">
              <a:rPr lang="en-US" smtClean="0"/>
              <a:t>3</a:t>
            </a:fld>
            <a:endParaRPr lang="en-US"/>
          </a:p>
        </p:txBody>
      </p:sp>
    </p:spTree>
    <p:extLst>
      <p:ext uri="{BB962C8B-B14F-4D97-AF65-F5344CB8AC3E}">
        <p14:creationId xmlns:p14="http://schemas.microsoft.com/office/powerpoint/2010/main" val="1305479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A4B906-5D0D-5E42-9CE1-536D6E7C3D2D}" type="slidenum">
              <a:rPr lang="en-US" smtClean="0"/>
              <a:t>4</a:t>
            </a:fld>
            <a:endParaRPr lang="en-US"/>
          </a:p>
        </p:txBody>
      </p:sp>
    </p:spTree>
    <p:extLst>
      <p:ext uri="{BB962C8B-B14F-4D97-AF65-F5344CB8AC3E}">
        <p14:creationId xmlns:p14="http://schemas.microsoft.com/office/powerpoint/2010/main" val="1082431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buFont typeface="Arial" panose="020B0604020202020204" pitchFamily="34" charset="0"/>
              <a:buChar char="•"/>
            </a:pPr>
            <a:r>
              <a:rPr lang="en-GB" b="0" i="0" dirty="0">
                <a:solidFill>
                  <a:srgbClr val="334047"/>
                </a:solidFill>
                <a:effectLst/>
                <a:latin typeface="inherit"/>
              </a:rPr>
              <a:t>SEND specialist teaching assistants support the implementation of SEND policy, processes, and procedure. They will advance learning for those learners with SEND.</a:t>
            </a:r>
          </a:p>
          <a:p>
            <a:pPr algn="l" fontAlgn="base">
              <a:buFont typeface="Arial" panose="020B0604020202020204" pitchFamily="34" charset="0"/>
              <a:buChar char="•"/>
            </a:pPr>
            <a:r>
              <a:rPr lang="en-GB" b="0" i="0" dirty="0">
                <a:solidFill>
                  <a:srgbClr val="334047"/>
                </a:solidFill>
                <a:effectLst/>
                <a:latin typeface="inherit"/>
              </a:rPr>
              <a:t>Social and emotional well-being specialist teaching assistants support the implementation of policy, processes, and procedure in this area. They will focus on learners’ social and emotional well-being, to advance learning.</a:t>
            </a:r>
          </a:p>
          <a:p>
            <a:pPr algn="l" fontAlgn="base">
              <a:buFont typeface="Arial" panose="020B0604020202020204" pitchFamily="34" charset="0"/>
              <a:buChar char="•"/>
            </a:pPr>
            <a:r>
              <a:rPr lang="en-GB" b="0" i="0" dirty="0">
                <a:solidFill>
                  <a:srgbClr val="334047"/>
                </a:solidFill>
                <a:effectLst/>
                <a:latin typeface="inherit"/>
              </a:rPr>
              <a:t>Curriculum provision specialist teaching assistants provide support for learners and advance learning in a specialist curriculum or subject area of expertise. This may include, but is not limited to, supporting with advancing learning through early reading or early maths interventions, supporting a specific subject area or forest school provision, or supporting provision for learners with English as an additional language (EAL).</a:t>
            </a:r>
          </a:p>
          <a:p>
            <a:endParaRPr lang="en-GB" dirty="0"/>
          </a:p>
        </p:txBody>
      </p:sp>
      <p:sp>
        <p:nvSpPr>
          <p:cNvPr id="4" name="Slide Number Placeholder 3"/>
          <p:cNvSpPr>
            <a:spLocks noGrp="1"/>
          </p:cNvSpPr>
          <p:nvPr>
            <p:ph type="sldNum" sz="quarter" idx="5"/>
          </p:nvPr>
        </p:nvSpPr>
        <p:spPr/>
        <p:txBody>
          <a:bodyPr/>
          <a:lstStyle/>
          <a:p>
            <a:fld id="{D7A4B906-5D0D-5E42-9CE1-536D6E7C3D2D}" type="slidenum">
              <a:rPr lang="en-US" smtClean="0"/>
              <a:t>5</a:t>
            </a:fld>
            <a:endParaRPr lang="en-US"/>
          </a:p>
        </p:txBody>
      </p:sp>
    </p:spTree>
    <p:extLst>
      <p:ext uri="{BB962C8B-B14F-4D97-AF65-F5344CB8AC3E}">
        <p14:creationId xmlns:p14="http://schemas.microsoft.com/office/powerpoint/2010/main" val="646957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SCORMs being updated </a:t>
            </a:r>
          </a:p>
          <a:p>
            <a:r>
              <a:rPr lang="en-GB" dirty="0"/>
              <a:t>All new webinars </a:t>
            </a:r>
          </a:p>
          <a:p>
            <a:endParaRPr lang="en-GB"/>
          </a:p>
        </p:txBody>
      </p:sp>
      <p:sp>
        <p:nvSpPr>
          <p:cNvPr id="4" name="Slide Number Placeholder 3"/>
          <p:cNvSpPr>
            <a:spLocks noGrp="1"/>
          </p:cNvSpPr>
          <p:nvPr>
            <p:ph type="sldNum" sz="quarter" idx="5"/>
          </p:nvPr>
        </p:nvSpPr>
        <p:spPr/>
        <p:txBody>
          <a:bodyPr/>
          <a:lstStyle/>
          <a:p>
            <a:fld id="{D7A4B906-5D0D-5E42-9CE1-536D6E7C3D2D}" type="slidenum">
              <a:rPr lang="en-US" smtClean="0"/>
              <a:t>9</a:t>
            </a:fld>
            <a:endParaRPr lang="en-US"/>
          </a:p>
        </p:txBody>
      </p:sp>
    </p:spTree>
    <p:extLst>
      <p:ext uri="{BB962C8B-B14F-4D97-AF65-F5344CB8AC3E}">
        <p14:creationId xmlns:p14="http://schemas.microsoft.com/office/powerpoint/2010/main" val="2902270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Key knowledge will be revisited throughout, e.g. safeguarding. In addition to this, regular mock assessments will be completed to recap on and recall information and identify any further support needed. </a:t>
            </a:r>
          </a:p>
          <a:p>
            <a:endParaRPr lang="en-US" dirty="0">
              <a:cs typeface="Calibri"/>
            </a:endParaRPr>
          </a:p>
          <a:p>
            <a:r>
              <a:rPr lang="en-US" dirty="0">
                <a:cs typeface="Calibri"/>
              </a:rPr>
              <a:t>Look at curriculum plan </a:t>
            </a:r>
            <a:r>
              <a:rPr lang="en-US">
                <a:cs typeface="Calibri"/>
              </a:rPr>
              <a:t>and resources.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7A4B906-5D0D-5E42-9CE1-536D6E7C3D2D}" type="slidenum">
              <a:rPr lang="en-US" smtClean="0"/>
              <a:t>10</a:t>
            </a:fld>
            <a:endParaRPr lang="en-US"/>
          </a:p>
        </p:txBody>
      </p:sp>
    </p:spTree>
    <p:extLst>
      <p:ext uri="{BB962C8B-B14F-4D97-AF65-F5344CB8AC3E}">
        <p14:creationId xmlns:p14="http://schemas.microsoft.com/office/powerpoint/2010/main" val="2032705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b="0" i="0" dirty="0">
              <a:solidFill>
                <a:srgbClr val="55595C"/>
              </a:solidFill>
              <a:effectLst/>
              <a:latin typeface="Helvetica" panose="020B0604020202020204" pitchFamily="34" charset="0"/>
            </a:endParaRPr>
          </a:p>
          <a:p>
            <a:r>
              <a:rPr lang="en-GB" b="1" dirty="0">
                <a:effectLst/>
              </a:rPr>
              <a:t>Observation </a:t>
            </a:r>
            <a:endParaRPr lang="en-GB" dirty="0">
              <a:effectLst/>
            </a:endParaRPr>
          </a:p>
          <a:p>
            <a:pPr algn="l" fontAlgn="base">
              <a:buFont typeface="Arial" panose="020B0604020202020204" pitchFamily="34" charset="0"/>
              <a:buChar char="•"/>
            </a:pPr>
            <a:r>
              <a:rPr lang="en-GB" b="0" i="0" u="none" strike="noStrike" dirty="0">
                <a:solidFill>
                  <a:srgbClr val="334047"/>
                </a:solidFill>
                <a:effectLst/>
                <a:latin typeface="inherit"/>
              </a:rPr>
              <a:t>conduct planned session(s) with an individual, group or class of learners as part of a course or series of teaching sessions</a:t>
            </a:r>
          </a:p>
          <a:p>
            <a:pPr algn="l" fontAlgn="base">
              <a:buFont typeface="Arial" panose="020B0604020202020204" pitchFamily="34" charset="0"/>
              <a:buChar char="•"/>
            </a:pPr>
            <a:r>
              <a:rPr lang="en-GB" b="0" i="0" u="none" strike="noStrike" dirty="0">
                <a:solidFill>
                  <a:srgbClr val="334047"/>
                </a:solidFill>
                <a:effectLst/>
                <a:latin typeface="inherit"/>
              </a:rPr>
              <a:t>deliver a session using relevant technology and or resources to support learners’ understanding and outcomes</a:t>
            </a:r>
          </a:p>
          <a:p>
            <a:pPr algn="l" fontAlgn="base">
              <a:buFont typeface="Arial" panose="020B0604020202020204" pitchFamily="34" charset="0"/>
              <a:buChar char="•"/>
            </a:pPr>
            <a:r>
              <a:rPr lang="en-GB" b="0" i="0" u="none" strike="noStrike" dirty="0">
                <a:solidFill>
                  <a:srgbClr val="334047"/>
                </a:solidFill>
                <a:effectLst/>
                <a:latin typeface="inherit"/>
              </a:rPr>
              <a:t>demonstrate curriculum and pedagogical understanding through their teaching activity</a:t>
            </a:r>
          </a:p>
          <a:p>
            <a:pPr algn="l" fontAlgn="base">
              <a:buFont typeface="Arial" panose="020B0604020202020204" pitchFamily="34" charset="0"/>
              <a:buChar char="•"/>
            </a:pPr>
            <a:r>
              <a:rPr lang="en-GB" b="0" i="0" u="none" strike="noStrike" dirty="0">
                <a:solidFill>
                  <a:srgbClr val="334047"/>
                </a:solidFill>
                <a:effectLst/>
                <a:latin typeface="inherit"/>
              </a:rPr>
              <a:t>create a safe and inclusive learning environment, championing equality and recognising diversity according to statutory regulations and best practice</a:t>
            </a:r>
          </a:p>
          <a:p>
            <a:pPr algn="l" fontAlgn="base">
              <a:buFont typeface="Arial" panose="020B0604020202020204" pitchFamily="34" charset="0"/>
              <a:buChar char="•"/>
            </a:pPr>
            <a:r>
              <a:rPr lang="en-GB" b="0" i="0" u="none" strike="noStrike" dirty="0">
                <a:solidFill>
                  <a:srgbClr val="334047"/>
                </a:solidFill>
                <a:effectLst/>
                <a:latin typeface="inherit"/>
              </a:rPr>
              <a:t>provide feedback to learners</a:t>
            </a:r>
          </a:p>
          <a:p>
            <a:pPr algn="l" fontAlgn="base"/>
            <a:r>
              <a:rPr lang="en-GB" b="0" i="0" u="none" strike="noStrike" dirty="0">
                <a:solidFill>
                  <a:srgbClr val="334047"/>
                </a:solidFill>
                <a:effectLst/>
                <a:latin typeface="Open Sans" panose="020B0606030504020204" pitchFamily="34" charset="0"/>
              </a:rPr>
              <a:t>Apprentices should provide the independent assessor with a copy of their session plan and any support materials at least one day before the session observation.</a:t>
            </a:r>
          </a:p>
          <a:p>
            <a:pPr algn="l" fontAlgn="base"/>
            <a:endParaRPr lang="en-GB" b="0" i="0" u="none" strike="noStrike" dirty="0">
              <a:solidFill>
                <a:srgbClr val="334047"/>
              </a:solidFill>
              <a:effectLst/>
              <a:latin typeface="Open Sans" panose="020B0606030504020204" pitchFamily="34" charset="0"/>
            </a:endParaRPr>
          </a:p>
          <a:p>
            <a:r>
              <a:rPr lang="en-GB" b="0" i="0" dirty="0">
                <a:solidFill>
                  <a:srgbClr val="55595C"/>
                </a:solidFill>
                <a:effectLst/>
                <a:latin typeface="Helvetica" panose="020B0604020202020204" pitchFamily="34" charset="0"/>
              </a:rPr>
              <a:t>PD </a:t>
            </a:r>
          </a:p>
          <a:p>
            <a:r>
              <a:rPr lang="en-GB" b="0" i="0" dirty="0">
                <a:solidFill>
                  <a:srgbClr val="55595C"/>
                </a:solidFill>
                <a:effectLst/>
                <a:latin typeface="Helvetica" panose="020B0604020202020204" pitchFamily="34" charset="0"/>
              </a:rPr>
              <a:t>60 mins </a:t>
            </a:r>
            <a:br>
              <a:rPr lang="en-GB" b="0" i="0" dirty="0">
                <a:solidFill>
                  <a:srgbClr val="55595C"/>
                </a:solidFill>
                <a:effectLst/>
                <a:latin typeface="Helvetica" panose="020B0604020202020204" pitchFamily="34" charset="0"/>
              </a:rPr>
            </a:br>
            <a:endParaRPr lang="en-GB" b="0" i="0" dirty="0">
              <a:solidFill>
                <a:srgbClr val="55595C"/>
              </a:solidFill>
              <a:effectLst/>
              <a:latin typeface="Helvetica" panose="020B0604020202020204" pitchFamily="34" charset="0"/>
            </a:endParaRPr>
          </a:p>
        </p:txBody>
      </p:sp>
      <p:sp>
        <p:nvSpPr>
          <p:cNvPr id="4" name="Slide Number Placeholder 3"/>
          <p:cNvSpPr>
            <a:spLocks noGrp="1"/>
          </p:cNvSpPr>
          <p:nvPr>
            <p:ph type="sldNum" sz="quarter" idx="5"/>
          </p:nvPr>
        </p:nvSpPr>
        <p:spPr/>
        <p:txBody>
          <a:bodyPr/>
          <a:lstStyle/>
          <a:p>
            <a:fld id="{D7A4B906-5D0D-5E42-9CE1-536D6E7C3D2D}" type="slidenum">
              <a:rPr lang="en-US" smtClean="0"/>
              <a:t>11</a:t>
            </a:fld>
            <a:endParaRPr lang="en-US"/>
          </a:p>
        </p:txBody>
      </p:sp>
    </p:spTree>
    <p:extLst>
      <p:ext uri="{BB962C8B-B14F-4D97-AF65-F5344CB8AC3E}">
        <p14:creationId xmlns:p14="http://schemas.microsoft.com/office/powerpoint/2010/main" val="854612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 L3 – ideal for those new to the role </a:t>
            </a:r>
          </a:p>
          <a:p>
            <a:r>
              <a:rPr lang="en-GB" dirty="0"/>
              <a:t>STA L5 – for those with at least 1 year experience in the classroom looking to develop in a specialist area </a:t>
            </a:r>
          </a:p>
          <a:p>
            <a:r>
              <a:rPr lang="en-GB" dirty="0"/>
              <a:t>This pathway is not necessarily in order – if a learner is suitable for STA L5 but also has not yet achieved HTLA we can support them to join our HTLA fast track on completion of their apprenticeship so they gain HTLA status in addition to their qualification. </a:t>
            </a:r>
          </a:p>
          <a:p>
            <a:endParaRPr lang="en-GB" dirty="0"/>
          </a:p>
        </p:txBody>
      </p:sp>
      <p:sp>
        <p:nvSpPr>
          <p:cNvPr id="4" name="Slide Number Placeholder 3"/>
          <p:cNvSpPr>
            <a:spLocks noGrp="1"/>
          </p:cNvSpPr>
          <p:nvPr>
            <p:ph type="sldNum" sz="quarter" idx="5"/>
          </p:nvPr>
        </p:nvSpPr>
        <p:spPr/>
        <p:txBody>
          <a:bodyPr/>
          <a:lstStyle/>
          <a:p>
            <a:fld id="{D7A4B906-5D0D-5E42-9CE1-536D6E7C3D2D}" type="slidenum">
              <a:rPr lang="en-US" smtClean="0"/>
              <a:t>12</a:t>
            </a:fld>
            <a:endParaRPr lang="en-US"/>
          </a:p>
        </p:txBody>
      </p:sp>
    </p:spTree>
    <p:extLst>
      <p:ext uri="{BB962C8B-B14F-4D97-AF65-F5344CB8AC3E}">
        <p14:creationId xmlns:p14="http://schemas.microsoft.com/office/powerpoint/2010/main" val="2232077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Benefits of BPN: </a:t>
            </a:r>
          </a:p>
          <a:p>
            <a:r>
              <a:rPr lang="en-US" dirty="0">
                <a:cs typeface="Calibri"/>
              </a:rPr>
              <a:t>Experienced in the sector </a:t>
            </a:r>
          </a:p>
          <a:p>
            <a:r>
              <a:rPr lang="en-US" dirty="0">
                <a:cs typeface="Calibri"/>
              </a:rPr>
              <a:t>Experienced tutors </a:t>
            </a:r>
          </a:p>
          <a:p>
            <a:r>
              <a:rPr lang="en-US" dirty="0">
                <a:cs typeface="Calibri"/>
              </a:rPr>
              <a:t>Well planned </a:t>
            </a:r>
            <a:r>
              <a:rPr lang="en-US" dirty="0" err="1">
                <a:cs typeface="Calibri"/>
              </a:rPr>
              <a:t>programme</a:t>
            </a:r>
            <a:r>
              <a:rPr lang="en-US" dirty="0">
                <a:cs typeface="Calibri"/>
              </a:rPr>
              <a:t> </a:t>
            </a:r>
          </a:p>
          <a:p>
            <a:endParaRPr lang="en-US" dirty="0">
              <a:cs typeface="Calibri"/>
            </a:endParaRPr>
          </a:p>
        </p:txBody>
      </p:sp>
      <p:sp>
        <p:nvSpPr>
          <p:cNvPr id="4" name="Slide Number Placeholder 3"/>
          <p:cNvSpPr>
            <a:spLocks noGrp="1"/>
          </p:cNvSpPr>
          <p:nvPr>
            <p:ph type="sldNum" sz="quarter" idx="5"/>
          </p:nvPr>
        </p:nvSpPr>
        <p:spPr/>
        <p:txBody>
          <a:bodyPr/>
          <a:lstStyle/>
          <a:p>
            <a:fld id="{D7A4B906-5D0D-5E42-9CE1-536D6E7C3D2D}" type="slidenum">
              <a:rPr lang="en-US" smtClean="0"/>
              <a:t>13</a:t>
            </a:fld>
            <a:endParaRPr lang="en-US"/>
          </a:p>
        </p:txBody>
      </p:sp>
    </p:spTree>
    <p:extLst>
      <p:ext uri="{BB962C8B-B14F-4D97-AF65-F5344CB8AC3E}">
        <p14:creationId xmlns:p14="http://schemas.microsoft.com/office/powerpoint/2010/main" val="223703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PN Title Slide with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0" y="3438940"/>
            <a:ext cx="4208585"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7" name="Picture 6">
            <a:extLst>
              <a:ext uri="{FF2B5EF4-FFF2-40B4-BE49-F238E27FC236}">
                <a16:creationId xmlns:a16="http://schemas.microsoft.com/office/drawing/2014/main" id="{61576D2E-33EE-6E44-80D8-28317681B81B}"/>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5871222" y="1688961"/>
            <a:ext cx="3428861" cy="3428861"/>
          </a:xfrm>
          <a:prstGeom prst="ellipse">
            <a:avLst/>
          </a:prstGeom>
        </p:spPr>
      </p:pic>
    </p:spTree>
    <p:extLst>
      <p:ext uri="{BB962C8B-B14F-4D97-AF65-F5344CB8AC3E}">
        <p14:creationId xmlns:p14="http://schemas.microsoft.com/office/powerpoint/2010/main" val="1933849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A96B61-84F4-6343-9FF1-6B80FB0CF0AC}"/>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3291576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35F3B-04BA-E848-90CB-4EBCA900A57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2BE7ACC-62A6-DD42-8C9F-85D327B11B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C74A210-5014-A140-85E1-C1A0D24C745E}"/>
              </a:ext>
            </a:extLst>
          </p:cNvPr>
          <p:cNvSpPr>
            <a:spLocks noGrp="1"/>
          </p:cNvSpPr>
          <p:nvPr>
            <p:ph type="body" sz="half" idx="2"/>
          </p:nvPr>
        </p:nvSpPr>
        <p:spPr>
          <a:xfrm>
            <a:off x="839788" y="2286000"/>
            <a:ext cx="3932237" cy="3582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D6D83B0F-E20F-D442-9304-C05A10709A32}"/>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51773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5D19-9875-A248-A902-AA6BDF527C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24AFC93-B6FB-414D-B6E8-505F7CC1A1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5D9D053-0352-D147-8F46-E55C4EC7D1E9}"/>
              </a:ext>
            </a:extLst>
          </p:cNvPr>
          <p:cNvSpPr>
            <a:spLocks noGrp="1"/>
          </p:cNvSpPr>
          <p:nvPr>
            <p:ph type="body" sz="half" idx="2"/>
          </p:nvPr>
        </p:nvSpPr>
        <p:spPr>
          <a:xfrm>
            <a:off x="839788" y="2211858"/>
            <a:ext cx="3932237" cy="36571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F5BB5A3F-80FC-7342-98DA-DCA523CBC96A}"/>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3058285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5D19-9875-A248-A902-AA6BDF527C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24AFC93-B6FB-414D-B6E8-505F7CC1A15A}"/>
              </a:ext>
            </a:extLst>
          </p:cNvPr>
          <p:cNvSpPr>
            <a:spLocks noGrp="1"/>
          </p:cNvSpPr>
          <p:nvPr>
            <p:ph type="pic" idx="1"/>
          </p:nvPr>
        </p:nvSpPr>
        <p:spPr>
          <a:xfrm>
            <a:off x="5183188"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5D9D053-0352-D147-8F46-E55C4EC7D1E9}"/>
              </a:ext>
            </a:extLst>
          </p:cNvPr>
          <p:cNvSpPr>
            <a:spLocks noGrp="1"/>
          </p:cNvSpPr>
          <p:nvPr>
            <p:ph type="body" sz="half" idx="2"/>
          </p:nvPr>
        </p:nvSpPr>
        <p:spPr>
          <a:xfrm>
            <a:off x="839788" y="2211858"/>
            <a:ext cx="3932237" cy="36571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F5BB5A3F-80FC-7342-98DA-DCA523CBC96A}"/>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1323740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or Section Header al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4DC50F9-CB28-0B4A-BDB8-C2496C5D52E5}"/>
              </a:ext>
            </a:extLst>
          </p:cNvPr>
          <p:cNvSpPr>
            <a:spLocks noGrp="1"/>
          </p:cNvSpPr>
          <p:nvPr>
            <p:ph type="sldNum" sz="quarter" idx="12"/>
          </p:nvPr>
        </p:nvSpPr>
        <p:spPr/>
        <p:txBody>
          <a:bodyPr/>
          <a:lstStyle/>
          <a:p>
            <a:fld id="{E888C95C-3688-1A42-9BEF-F4465239C174}" type="slidenum">
              <a:rPr lang="en-GB" smtClean="0"/>
              <a:t>‹#›</a:t>
            </a:fld>
            <a:endParaRPr lang="en-GB"/>
          </a:p>
        </p:txBody>
      </p:sp>
      <p:sp>
        <p:nvSpPr>
          <p:cNvPr id="8" name="Oval 7">
            <a:extLst>
              <a:ext uri="{FF2B5EF4-FFF2-40B4-BE49-F238E27FC236}">
                <a16:creationId xmlns:a16="http://schemas.microsoft.com/office/drawing/2014/main" id="{8CF4BAC3-88D6-9343-BB07-BC83CC7AD5C7}"/>
              </a:ext>
            </a:extLst>
          </p:cNvPr>
          <p:cNvSpPr/>
          <p:nvPr userDrawn="1"/>
        </p:nvSpPr>
        <p:spPr>
          <a:xfrm>
            <a:off x="2190010" y="-595634"/>
            <a:ext cx="7811980" cy="78119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EA15745-E28D-EF43-8DE0-594803162DB6}"/>
              </a:ext>
            </a:extLst>
          </p:cNvPr>
          <p:cNvSpPr>
            <a:spLocks noGrp="1"/>
          </p:cNvSpPr>
          <p:nvPr>
            <p:ph type="title"/>
          </p:nvPr>
        </p:nvSpPr>
        <p:spPr>
          <a:xfrm>
            <a:off x="3416557" y="958881"/>
            <a:ext cx="5358885" cy="4441021"/>
          </a:xfrm>
        </p:spPr>
        <p:txBody>
          <a:bodyPr anchor="ctr"/>
          <a:lstStyle>
            <a:lvl1pPr algn="ctr">
              <a:defRPr sz="4800" b="1" i="0">
                <a:solidFill>
                  <a:schemeClr val="bg1"/>
                </a:solidFill>
              </a:defRPr>
            </a:lvl1pPr>
          </a:lstStyle>
          <a:p>
            <a:r>
              <a:rPr lang="en-GB" dirty="0"/>
              <a:t>Click to edit Master title style</a:t>
            </a:r>
          </a:p>
        </p:txBody>
      </p:sp>
      <p:sp>
        <p:nvSpPr>
          <p:cNvPr id="3" name="Text Placeholder 2">
            <a:extLst>
              <a:ext uri="{FF2B5EF4-FFF2-40B4-BE49-F238E27FC236}">
                <a16:creationId xmlns:a16="http://schemas.microsoft.com/office/drawing/2014/main" id="{A98BAE1D-B9A6-1B43-A8F8-5F2B71C67B53}"/>
              </a:ext>
            </a:extLst>
          </p:cNvPr>
          <p:cNvSpPr>
            <a:spLocks noGrp="1"/>
          </p:cNvSpPr>
          <p:nvPr>
            <p:ph type="body" idx="1"/>
          </p:nvPr>
        </p:nvSpPr>
        <p:spPr>
          <a:xfrm>
            <a:off x="3095281" y="5639187"/>
            <a:ext cx="6001436" cy="1082288"/>
          </a:xfrm>
        </p:spPr>
        <p:txBody>
          <a:bodyPr/>
          <a:lstStyle>
            <a:lvl1pPr marL="0" indent="0" algn="ctr">
              <a:buNone/>
              <a:defRPr sz="2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651550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_BPN">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8CF4BAC3-88D6-9343-BB07-BC83CC7AD5C7}"/>
              </a:ext>
            </a:extLst>
          </p:cNvPr>
          <p:cNvSpPr/>
          <p:nvPr userDrawn="1"/>
        </p:nvSpPr>
        <p:spPr>
          <a:xfrm>
            <a:off x="4712677" y="583317"/>
            <a:ext cx="6753457" cy="67534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243A23D-E0D9-BE49-857A-2C29CAB9A9AE}"/>
              </a:ext>
            </a:extLst>
          </p:cNvPr>
          <p:cNvSpPr/>
          <p:nvPr userDrawn="1"/>
        </p:nvSpPr>
        <p:spPr>
          <a:xfrm>
            <a:off x="5856296" y="3606102"/>
            <a:ext cx="4184864" cy="707886"/>
          </a:xfrm>
          <a:prstGeom prst="rect">
            <a:avLst/>
          </a:prstGeom>
        </p:spPr>
        <p:txBody>
          <a:bodyPr wrap="none">
            <a:spAutoFit/>
          </a:bodyPr>
          <a:lstStyle/>
          <a:p>
            <a:pPr algn="ctr"/>
            <a:r>
              <a:rPr lang="en-GB" sz="4000" dirty="0">
                <a:solidFill>
                  <a:schemeClr val="bg1"/>
                </a:solidFill>
                <a:latin typeface="+mj-lt"/>
              </a:rPr>
              <a:t>Learn. Share. Grow.</a:t>
            </a:r>
          </a:p>
        </p:txBody>
      </p:sp>
      <p:sp>
        <p:nvSpPr>
          <p:cNvPr id="11" name="Rectangle 10">
            <a:extLst>
              <a:ext uri="{FF2B5EF4-FFF2-40B4-BE49-F238E27FC236}">
                <a16:creationId xmlns:a16="http://schemas.microsoft.com/office/drawing/2014/main" id="{2D9ECD3D-8BF5-B84C-B40D-E6FC04824C7F}"/>
              </a:ext>
            </a:extLst>
          </p:cNvPr>
          <p:cNvSpPr/>
          <p:nvPr userDrawn="1"/>
        </p:nvSpPr>
        <p:spPr>
          <a:xfrm>
            <a:off x="520481" y="6016013"/>
            <a:ext cx="2483052" cy="400110"/>
          </a:xfrm>
          <a:prstGeom prst="rect">
            <a:avLst/>
          </a:prstGeom>
        </p:spPr>
        <p:txBody>
          <a:bodyPr wrap="none">
            <a:spAutoFit/>
          </a:bodyPr>
          <a:lstStyle/>
          <a:p>
            <a:pPr algn="l"/>
            <a:r>
              <a:rPr lang="en-GB" sz="2000" b="1" dirty="0" err="1">
                <a:solidFill>
                  <a:schemeClr val="accent1"/>
                </a:solidFill>
                <a:latin typeface="+mn-lt"/>
              </a:rPr>
              <a:t>bestpracticenet.co.uk</a:t>
            </a:r>
            <a:endParaRPr lang="en-GB" sz="2000" b="1" dirty="0">
              <a:solidFill>
                <a:schemeClr val="accent1"/>
              </a:solidFill>
              <a:latin typeface="+mn-lt"/>
            </a:endParaRPr>
          </a:p>
        </p:txBody>
      </p:sp>
      <p:pic>
        <p:nvPicPr>
          <p:cNvPr id="6" name="Picture 5">
            <a:extLst>
              <a:ext uri="{FF2B5EF4-FFF2-40B4-BE49-F238E27FC236}">
                <a16:creationId xmlns:a16="http://schemas.microsoft.com/office/drawing/2014/main" id="{DAC23325-B078-184A-8ACF-D41A0628EFA6}"/>
              </a:ext>
            </a:extLst>
          </p:cNvPr>
          <p:cNvPicPr>
            <a:picLocks noChangeAspect="1"/>
          </p:cNvPicPr>
          <p:nvPr userDrawn="1"/>
        </p:nvPicPr>
        <p:blipFill>
          <a:blip r:embed="rId2"/>
          <a:srcRect/>
          <a:stretch/>
        </p:blipFill>
        <p:spPr>
          <a:xfrm>
            <a:off x="353934" y="356197"/>
            <a:ext cx="2499958" cy="1320204"/>
          </a:xfrm>
          <a:prstGeom prst="rect">
            <a:avLst/>
          </a:prstGeom>
        </p:spPr>
      </p:pic>
    </p:spTree>
    <p:extLst>
      <p:ext uri="{BB962C8B-B14F-4D97-AF65-F5344CB8AC3E}">
        <p14:creationId xmlns:p14="http://schemas.microsoft.com/office/powerpoint/2010/main" val="1202316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0335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PN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13" name="Picture Placeholder 12">
            <a:extLst>
              <a:ext uri="{FF2B5EF4-FFF2-40B4-BE49-F238E27FC236}">
                <a16:creationId xmlns:a16="http://schemas.microsoft.com/office/drawing/2014/main" id="{A40CC292-52DE-D141-A3CC-9CBBE65CAC9E}"/>
              </a:ext>
            </a:extLst>
          </p:cNvPr>
          <p:cNvSpPr>
            <a:spLocks noGrp="1"/>
          </p:cNvSpPr>
          <p:nvPr>
            <p:ph type="pic" sz="quarter" idx="10"/>
          </p:nvPr>
        </p:nvSpPr>
        <p:spPr>
          <a:xfrm>
            <a:off x="5874165" y="1698900"/>
            <a:ext cx="3418922" cy="3418922"/>
          </a:xfrm>
          <a:prstGeom prst="ellipse">
            <a:avLst/>
          </a:prstGeom>
          <a:solidFill>
            <a:schemeClr val="bg2"/>
          </a:solidFill>
        </p:spPr>
        <p:txBody>
          <a:bodyPr/>
          <a:lstStyle/>
          <a:p>
            <a:endParaRPr lang="en-GB"/>
          </a:p>
        </p:txBody>
      </p:sp>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0" y="3438940"/>
            <a:ext cx="4208585"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3115932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PN OLP Slide Title with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1" y="3438940"/>
            <a:ext cx="4196862"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6" name="Picture 5">
            <a:extLst>
              <a:ext uri="{FF2B5EF4-FFF2-40B4-BE49-F238E27FC236}">
                <a16:creationId xmlns:a16="http://schemas.microsoft.com/office/drawing/2014/main" id="{CA4B5451-6F19-CE4C-9B03-DB7BE5F4A2AD}"/>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5885889" y="1688400"/>
            <a:ext cx="3428861" cy="3428861"/>
          </a:xfrm>
          <a:prstGeom prst="ellipse">
            <a:avLst/>
          </a:prstGeom>
        </p:spPr>
      </p:pic>
    </p:spTree>
    <p:extLst>
      <p:ext uri="{BB962C8B-B14F-4D97-AF65-F5344CB8AC3E}">
        <p14:creationId xmlns:p14="http://schemas.microsoft.com/office/powerpoint/2010/main" val="274095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PN OLP Slide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13" name="Picture Placeholder 12">
            <a:extLst>
              <a:ext uri="{FF2B5EF4-FFF2-40B4-BE49-F238E27FC236}">
                <a16:creationId xmlns:a16="http://schemas.microsoft.com/office/drawing/2014/main" id="{A40CC292-52DE-D141-A3CC-9CBBE65CAC9E}"/>
              </a:ext>
            </a:extLst>
          </p:cNvPr>
          <p:cNvSpPr>
            <a:spLocks noGrp="1"/>
          </p:cNvSpPr>
          <p:nvPr>
            <p:ph type="pic" sz="quarter" idx="10"/>
          </p:nvPr>
        </p:nvSpPr>
        <p:spPr>
          <a:xfrm>
            <a:off x="5874165" y="1698900"/>
            <a:ext cx="3418922" cy="3418922"/>
          </a:xfrm>
          <a:prstGeom prst="ellipse">
            <a:avLst/>
          </a:prstGeom>
          <a:solidFill>
            <a:schemeClr val="bg2"/>
          </a:solidFill>
        </p:spPr>
        <p:txBody>
          <a:bodyPr/>
          <a:lstStyle/>
          <a:p>
            <a:endParaRPr lang="en-GB"/>
          </a:p>
        </p:txBody>
      </p:sp>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1" y="3438940"/>
            <a:ext cx="4196862"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3354510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D35CD-D9AF-FE48-92E8-E5ABA6A6396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DA72FDF-C308-6C4E-9ED4-5A1ED1BCD282}"/>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6" name="Slide Number Placeholder 5">
            <a:extLst>
              <a:ext uri="{FF2B5EF4-FFF2-40B4-BE49-F238E27FC236}">
                <a16:creationId xmlns:a16="http://schemas.microsoft.com/office/drawing/2014/main" id="{F46F1AA5-638D-2C4E-B498-37655A565481}"/>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2057684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15745-E28D-EF43-8DE0-594803162DB6}"/>
              </a:ext>
            </a:extLst>
          </p:cNvPr>
          <p:cNvSpPr>
            <a:spLocks noGrp="1"/>
          </p:cNvSpPr>
          <p:nvPr>
            <p:ph type="title"/>
          </p:nvPr>
        </p:nvSpPr>
        <p:spPr>
          <a:xfrm>
            <a:off x="831850" y="1841157"/>
            <a:ext cx="5358885" cy="2471352"/>
          </a:xfrm>
        </p:spPr>
        <p:txBody>
          <a:bodyPr anchor="b"/>
          <a:lstStyle>
            <a:lvl1pPr>
              <a:defRPr sz="5400"/>
            </a:lvl1pPr>
          </a:lstStyle>
          <a:p>
            <a:r>
              <a:rPr lang="en-GB" dirty="0"/>
              <a:t>Click to edit Master title style</a:t>
            </a:r>
          </a:p>
        </p:txBody>
      </p:sp>
      <p:sp>
        <p:nvSpPr>
          <p:cNvPr id="3" name="Text Placeholder 2">
            <a:extLst>
              <a:ext uri="{FF2B5EF4-FFF2-40B4-BE49-F238E27FC236}">
                <a16:creationId xmlns:a16="http://schemas.microsoft.com/office/drawing/2014/main" id="{A98BAE1D-B9A6-1B43-A8F8-5F2B71C67B53}"/>
              </a:ext>
            </a:extLst>
          </p:cNvPr>
          <p:cNvSpPr>
            <a:spLocks noGrp="1"/>
          </p:cNvSpPr>
          <p:nvPr>
            <p:ph type="body" idx="1"/>
          </p:nvPr>
        </p:nvSpPr>
        <p:spPr>
          <a:xfrm>
            <a:off x="831850" y="4589464"/>
            <a:ext cx="6001436" cy="10822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6" name="Slide Number Placeholder 5">
            <a:extLst>
              <a:ext uri="{FF2B5EF4-FFF2-40B4-BE49-F238E27FC236}">
                <a16:creationId xmlns:a16="http://schemas.microsoft.com/office/drawing/2014/main" id="{F4DC50F9-CB28-0B4A-BDB8-C2496C5D52E5}"/>
              </a:ext>
            </a:extLst>
          </p:cNvPr>
          <p:cNvSpPr>
            <a:spLocks noGrp="1"/>
          </p:cNvSpPr>
          <p:nvPr>
            <p:ph type="sldNum" sz="quarter" idx="12"/>
          </p:nvPr>
        </p:nvSpPr>
        <p:spPr/>
        <p:txBody>
          <a:bodyPr/>
          <a:lstStyle/>
          <a:p>
            <a:fld id="{E888C95C-3688-1A42-9BEF-F4465239C174}" type="slidenum">
              <a:rPr lang="en-GB" smtClean="0"/>
              <a:t>‹#›</a:t>
            </a:fld>
            <a:endParaRPr lang="en-GB"/>
          </a:p>
        </p:txBody>
      </p:sp>
      <p:sp>
        <p:nvSpPr>
          <p:cNvPr id="8" name="Oval 7">
            <a:extLst>
              <a:ext uri="{FF2B5EF4-FFF2-40B4-BE49-F238E27FC236}">
                <a16:creationId xmlns:a16="http://schemas.microsoft.com/office/drawing/2014/main" id="{8CF4BAC3-88D6-9343-BB07-BC83CC7AD5C7}"/>
              </a:ext>
            </a:extLst>
          </p:cNvPr>
          <p:cNvSpPr/>
          <p:nvPr userDrawn="1"/>
        </p:nvSpPr>
        <p:spPr>
          <a:xfrm>
            <a:off x="5356954" y="-558562"/>
            <a:ext cx="3548899" cy="35488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40202A5E-E8E6-3048-B100-AA61B03F8D27}"/>
              </a:ext>
            </a:extLst>
          </p:cNvPr>
          <p:cNvSpPr>
            <a:spLocks noGrp="1"/>
          </p:cNvSpPr>
          <p:nvPr>
            <p:ph type="pic" sz="quarter" idx="10"/>
          </p:nvPr>
        </p:nvSpPr>
        <p:spPr>
          <a:xfrm>
            <a:off x="7308464" y="1136822"/>
            <a:ext cx="5098526" cy="5098526"/>
          </a:xfrm>
          <a:prstGeom prst="ellipse">
            <a:avLst/>
          </a:prstGeom>
          <a:solidFill>
            <a:schemeClr val="bg2"/>
          </a:solidFill>
        </p:spPr>
        <p:txBody>
          <a:bodyPr/>
          <a:lstStyle/>
          <a:p>
            <a:endParaRPr lang="en-GB"/>
          </a:p>
        </p:txBody>
      </p:sp>
    </p:spTree>
    <p:extLst>
      <p:ext uri="{BB962C8B-B14F-4D97-AF65-F5344CB8AC3E}">
        <p14:creationId xmlns:p14="http://schemas.microsoft.com/office/powerpoint/2010/main" val="97768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7577B-D641-C641-8216-1040450CC39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70B8305-3F01-1A4C-8593-C51C1B485B0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84FFD0D-60D4-4F44-9E96-D68886BFF67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5A42A422-7CF5-774A-8E77-16E3ADCC6C18}"/>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1388615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F0456-5749-FE41-83D7-01B9EDA1E0A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978EA02E-8598-6D41-AFC9-7411FB86EA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752939F1-8785-AE42-A10E-7F60D727714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206585D-3EF0-F24E-A02F-03502763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67EC5F3-4793-354A-BE0A-1F4199106B4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a:extLst>
              <a:ext uri="{FF2B5EF4-FFF2-40B4-BE49-F238E27FC236}">
                <a16:creationId xmlns:a16="http://schemas.microsoft.com/office/drawing/2014/main" id="{7460170F-EB5F-5940-A370-ED378492EE7B}"/>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4237316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61DAF-3D5E-C748-B704-16E844421DFD}"/>
              </a:ext>
            </a:extLst>
          </p:cNvPr>
          <p:cNvSpPr>
            <a:spLocks noGrp="1"/>
          </p:cNvSpPr>
          <p:nvPr>
            <p:ph type="title"/>
          </p:nvPr>
        </p:nvSpPr>
        <p:spPr/>
        <p:txBody>
          <a:bodyPr/>
          <a:lstStyle/>
          <a:p>
            <a:r>
              <a:rPr lang="en-GB"/>
              <a:t>Click to edit Master title style</a:t>
            </a:r>
          </a:p>
        </p:txBody>
      </p:sp>
      <p:sp>
        <p:nvSpPr>
          <p:cNvPr id="5" name="Slide Number Placeholder 4">
            <a:extLst>
              <a:ext uri="{FF2B5EF4-FFF2-40B4-BE49-F238E27FC236}">
                <a16:creationId xmlns:a16="http://schemas.microsoft.com/office/drawing/2014/main" id="{67968694-3AE4-3B4D-A729-D0F305DDC918}"/>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2419718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BCA18E-31A9-D94D-A34C-CAA65AADBC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35A59B8E-C2FB-5C42-A944-83BAB4A5FE75}"/>
              </a:ext>
            </a:extLst>
          </p:cNvPr>
          <p:cNvSpPr>
            <a:spLocks noGrp="1"/>
          </p:cNvSpPr>
          <p:nvPr>
            <p:ph type="body" idx="1"/>
          </p:nvPr>
        </p:nvSpPr>
        <p:spPr>
          <a:xfrm>
            <a:off x="838200" y="1825625"/>
            <a:ext cx="10515600" cy="4093261"/>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6" name="Slide Number Placeholder 5">
            <a:extLst>
              <a:ext uri="{FF2B5EF4-FFF2-40B4-BE49-F238E27FC236}">
                <a16:creationId xmlns:a16="http://schemas.microsoft.com/office/drawing/2014/main" id="{8C07A59D-B506-1548-8531-0B3A30949642}"/>
              </a:ext>
            </a:extLst>
          </p:cNvPr>
          <p:cNvSpPr>
            <a:spLocks noGrp="1"/>
          </p:cNvSpPr>
          <p:nvPr>
            <p:ph type="sldNum" sz="quarter" idx="4"/>
          </p:nvPr>
        </p:nvSpPr>
        <p:spPr>
          <a:xfrm>
            <a:off x="7884590" y="6356350"/>
            <a:ext cx="401631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8C95C-3688-1A42-9BEF-F4465239C174}" type="slidenum">
              <a:rPr lang="en-GB" smtClean="0"/>
              <a:t>‹#›</a:t>
            </a:fld>
            <a:endParaRPr lang="en-GB"/>
          </a:p>
        </p:txBody>
      </p:sp>
      <p:pic>
        <p:nvPicPr>
          <p:cNvPr id="9" name="Picture 8">
            <a:extLst>
              <a:ext uri="{FF2B5EF4-FFF2-40B4-BE49-F238E27FC236}">
                <a16:creationId xmlns:a16="http://schemas.microsoft.com/office/drawing/2014/main" id="{2E15F42A-BDD5-7549-9EFF-171C526E4647}"/>
              </a:ext>
            </a:extLst>
          </p:cNvPr>
          <p:cNvPicPr>
            <a:picLocks noChangeAspect="1"/>
          </p:cNvPicPr>
          <p:nvPr userDrawn="1"/>
        </p:nvPicPr>
        <p:blipFill>
          <a:blip r:embed="rId18"/>
          <a:srcRect/>
          <a:stretch/>
        </p:blipFill>
        <p:spPr>
          <a:xfrm>
            <a:off x="-654" y="5941410"/>
            <a:ext cx="1735669" cy="916590"/>
          </a:xfrm>
          <a:prstGeom prst="rect">
            <a:avLst/>
          </a:prstGeom>
        </p:spPr>
      </p:pic>
    </p:spTree>
    <p:extLst>
      <p:ext uri="{BB962C8B-B14F-4D97-AF65-F5344CB8AC3E}">
        <p14:creationId xmlns:p14="http://schemas.microsoft.com/office/powerpoint/2010/main" val="303948966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6" r:id="rId3"/>
    <p:sldLayoutId id="2147483663"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7" r:id="rId16"/>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bestpracticenet.co.uk/Specialist-Teaching-Assistant-Apprenticeship-Level-5"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9.sv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73A9"/>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B32FB1-4F38-DB4F-8849-7A42E6654BD8}"/>
              </a:ext>
            </a:extLst>
          </p:cNvPr>
          <p:cNvSpPr>
            <a:spLocks noGrp="1"/>
          </p:cNvSpPr>
          <p:nvPr>
            <p:ph type="ctrTitle"/>
          </p:nvPr>
        </p:nvSpPr>
        <p:spPr>
          <a:xfrm>
            <a:off x="1524000" y="3676007"/>
            <a:ext cx="4208585" cy="1907589"/>
          </a:xfrm>
        </p:spPr>
        <p:txBody>
          <a:bodyPr>
            <a:normAutofit/>
          </a:bodyPr>
          <a:lstStyle/>
          <a:p>
            <a:pPr algn="ctr"/>
            <a:r>
              <a:rPr lang="en-US" b="1" dirty="0"/>
              <a:t>Specialist Teaching Assistant Level 5 Apprenticeship</a:t>
            </a:r>
            <a:endParaRPr lang="en-GB" b="1" dirty="0"/>
          </a:p>
        </p:txBody>
      </p:sp>
    </p:spTree>
    <p:extLst>
      <p:ext uri="{BB962C8B-B14F-4D97-AF65-F5344CB8AC3E}">
        <p14:creationId xmlns:p14="http://schemas.microsoft.com/office/powerpoint/2010/main" val="772351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D5A1B-833B-4C08-81A1-8CFF5B1AEAA0}"/>
              </a:ext>
            </a:extLst>
          </p:cNvPr>
          <p:cNvSpPr>
            <a:spLocks noGrp="1"/>
          </p:cNvSpPr>
          <p:nvPr>
            <p:ph type="title"/>
          </p:nvPr>
        </p:nvSpPr>
        <p:spPr>
          <a:xfrm>
            <a:off x="3343216" y="-215671"/>
            <a:ext cx="6741160" cy="1325563"/>
          </a:xfrm>
        </p:spPr>
        <p:txBody>
          <a:bodyPr/>
          <a:lstStyle/>
          <a:p>
            <a:r>
              <a:rPr lang="en-US" b="1" dirty="0"/>
              <a:t>Our curriculum modules</a:t>
            </a:r>
            <a:endParaRPr lang="en-GB" b="1" dirty="0"/>
          </a:p>
        </p:txBody>
      </p:sp>
      <p:graphicFrame>
        <p:nvGraphicFramePr>
          <p:cNvPr id="5" name="Diagram 4">
            <a:extLst>
              <a:ext uri="{FF2B5EF4-FFF2-40B4-BE49-F238E27FC236}">
                <a16:creationId xmlns:a16="http://schemas.microsoft.com/office/drawing/2014/main" id="{3CC1F3DA-6B05-49DF-92E7-DFC3BDCFC16A}"/>
              </a:ext>
            </a:extLst>
          </p:cNvPr>
          <p:cNvGraphicFramePr/>
          <p:nvPr>
            <p:extLst>
              <p:ext uri="{D42A27DB-BD31-4B8C-83A1-F6EECF244321}">
                <p14:modId xmlns:p14="http://schemas.microsoft.com/office/powerpoint/2010/main" val="1225701977"/>
              </p:ext>
            </p:extLst>
          </p:nvPr>
        </p:nvGraphicFramePr>
        <p:xfrm>
          <a:off x="338841" y="866817"/>
          <a:ext cx="11683999" cy="4088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143AB09D-A75A-3499-9F6C-7E0DE60B1664}"/>
              </a:ext>
            </a:extLst>
          </p:cNvPr>
          <p:cNvSpPr txBox="1"/>
          <p:nvPr/>
        </p:nvSpPr>
        <p:spPr>
          <a:xfrm>
            <a:off x="2026412" y="5622571"/>
            <a:ext cx="8997696" cy="461665"/>
          </a:xfrm>
          <a:prstGeom prst="rect">
            <a:avLst/>
          </a:prstGeom>
          <a:noFill/>
        </p:spPr>
        <p:txBody>
          <a:bodyPr wrap="square" rtlCol="0">
            <a:spAutoFit/>
          </a:bodyPr>
          <a:lstStyle/>
          <a:p>
            <a:r>
              <a:rPr lang="en-GB" sz="2400" b="1" dirty="0">
                <a:solidFill>
                  <a:schemeClr val="accent1"/>
                </a:solidFill>
                <a:latin typeface="+mj-lt"/>
              </a:rPr>
              <a:t>Regular recap and recall modules built into the programme.</a:t>
            </a:r>
          </a:p>
        </p:txBody>
      </p:sp>
    </p:spTree>
    <p:extLst>
      <p:ext uri="{BB962C8B-B14F-4D97-AF65-F5344CB8AC3E}">
        <p14:creationId xmlns:p14="http://schemas.microsoft.com/office/powerpoint/2010/main" val="343712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F72A1E40-BF89-42F3-8ADC-E38B5461AF7D}"/>
                                            </p:graphicEl>
                                          </p:spTgt>
                                        </p:tgtEl>
                                        <p:attrNameLst>
                                          <p:attrName>style.visibility</p:attrName>
                                        </p:attrNameLst>
                                      </p:cBhvr>
                                      <p:to>
                                        <p:strVal val="visible"/>
                                      </p:to>
                                    </p:set>
                                    <p:animEffect transition="in" filter="fade">
                                      <p:cBhvr>
                                        <p:cTn id="7" dur="500"/>
                                        <p:tgtEl>
                                          <p:spTgt spid="5">
                                            <p:graphicEl>
                                              <a:dgm id="{F72A1E40-BF89-42F3-8ADC-E38B5461AF7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4EB8C74C-DCE7-44E6-91ED-508851AC7658}"/>
                                            </p:graphicEl>
                                          </p:spTgt>
                                        </p:tgtEl>
                                        <p:attrNameLst>
                                          <p:attrName>style.visibility</p:attrName>
                                        </p:attrNameLst>
                                      </p:cBhvr>
                                      <p:to>
                                        <p:strVal val="visible"/>
                                      </p:to>
                                    </p:set>
                                    <p:animEffect transition="in" filter="fade">
                                      <p:cBhvr>
                                        <p:cTn id="12" dur="500"/>
                                        <p:tgtEl>
                                          <p:spTgt spid="5">
                                            <p:graphicEl>
                                              <a:dgm id="{4EB8C74C-DCE7-44E6-91ED-508851AC765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E0B1C5F4-464B-41A0-8688-695B9FFDF994}"/>
                                            </p:graphicEl>
                                          </p:spTgt>
                                        </p:tgtEl>
                                        <p:attrNameLst>
                                          <p:attrName>style.visibility</p:attrName>
                                        </p:attrNameLst>
                                      </p:cBhvr>
                                      <p:to>
                                        <p:strVal val="visible"/>
                                      </p:to>
                                    </p:set>
                                    <p:animEffect transition="in" filter="fade">
                                      <p:cBhvr>
                                        <p:cTn id="17" dur="500"/>
                                        <p:tgtEl>
                                          <p:spTgt spid="5">
                                            <p:graphicEl>
                                              <a:dgm id="{E0B1C5F4-464B-41A0-8688-695B9FFDF99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995A352E-F439-4805-A3B1-9E5EA0A99320}"/>
                                            </p:graphicEl>
                                          </p:spTgt>
                                        </p:tgtEl>
                                        <p:attrNameLst>
                                          <p:attrName>style.visibility</p:attrName>
                                        </p:attrNameLst>
                                      </p:cBhvr>
                                      <p:to>
                                        <p:strVal val="visible"/>
                                      </p:to>
                                    </p:set>
                                    <p:animEffect transition="in" filter="fade">
                                      <p:cBhvr>
                                        <p:cTn id="22" dur="500"/>
                                        <p:tgtEl>
                                          <p:spTgt spid="5">
                                            <p:graphicEl>
                                              <a:dgm id="{995A352E-F439-4805-A3B1-9E5EA0A9932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6551D883-989F-4CFB-8E9E-72258CC7A08F}"/>
                                            </p:graphicEl>
                                          </p:spTgt>
                                        </p:tgtEl>
                                        <p:attrNameLst>
                                          <p:attrName>style.visibility</p:attrName>
                                        </p:attrNameLst>
                                      </p:cBhvr>
                                      <p:to>
                                        <p:strVal val="visible"/>
                                      </p:to>
                                    </p:set>
                                    <p:animEffect transition="in" filter="fade">
                                      <p:cBhvr>
                                        <p:cTn id="27" dur="500"/>
                                        <p:tgtEl>
                                          <p:spTgt spid="5">
                                            <p:graphicEl>
                                              <a:dgm id="{6551D883-989F-4CFB-8E9E-72258CC7A08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F86E3820-29C6-4B76-A903-76BE3103F4C9}"/>
                                            </p:graphicEl>
                                          </p:spTgt>
                                        </p:tgtEl>
                                        <p:attrNameLst>
                                          <p:attrName>style.visibility</p:attrName>
                                        </p:attrNameLst>
                                      </p:cBhvr>
                                      <p:to>
                                        <p:strVal val="visible"/>
                                      </p:to>
                                    </p:set>
                                    <p:animEffect transition="in" filter="fade">
                                      <p:cBhvr>
                                        <p:cTn id="32" dur="500"/>
                                        <p:tgtEl>
                                          <p:spTgt spid="5">
                                            <p:graphicEl>
                                              <a:dgm id="{F86E3820-29C6-4B76-A903-76BE3103F4C9}"/>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graphicEl>
                                              <a:dgm id="{5EB3EC99-2575-48EA-9074-74657F76D90C}"/>
                                            </p:graphicEl>
                                          </p:spTgt>
                                        </p:tgtEl>
                                        <p:attrNameLst>
                                          <p:attrName>style.visibility</p:attrName>
                                        </p:attrNameLst>
                                      </p:cBhvr>
                                      <p:to>
                                        <p:strVal val="visible"/>
                                      </p:to>
                                    </p:set>
                                    <p:animEffect transition="in" filter="fade">
                                      <p:cBhvr>
                                        <p:cTn id="37" dur="500"/>
                                        <p:tgtEl>
                                          <p:spTgt spid="5">
                                            <p:graphicEl>
                                              <a:dgm id="{5EB3EC99-2575-48EA-9074-74657F76D90C}"/>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graphicEl>
                                              <a:dgm id="{E67ABC72-8043-4A03-8B67-45C8F28F18ED}"/>
                                            </p:graphicEl>
                                          </p:spTgt>
                                        </p:tgtEl>
                                        <p:attrNameLst>
                                          <p:attrName>style.visibility</p:attrName>
                                        </p:attrNameLst>
                                      </p:cBhvr>
                                      <p:to>
                                        <p:strVal val="visible"/>
                                      </p:to>
                                    </p:set>
                                    <p:animEffect transition="in" filter="fade">
                                      <p:cBhvr>
                                        <p:cTn id="42" dur="500"/>
                                        <p:tgtEl>
                                          <p:spTgt spid="5">
                                            <p:graphicEl>
                                              <a:dgm id="{E67ABC72-8043-4A03-8B67-45C8F28F18ED}"/>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graphicEl>
                                              <a:dgm id="{4D095FCF-670A-43DB-BF6A-59897C1DBC0E}"/>
                                            </p:graphicEl>
                                          </p:spTgt>
                                        </p:tgtEl>
                                        <p:attrNameLst>
                                          <p:attrName>style.visibility</p:attrName>
                                        </p:attrNameLst>
                                      </p:cBhvr>
                                      <p:to>
                                        <p:strVal val="visible"/>
                                      </p:to>
                                    </p:set>
                                    <p:animEffect transition="in" filter="fade">
                                      <p:cBhvr>
                                        <p:cTn id="47" dur="500"/>
                                        <p:tgtEl>
                                          <p:spTgt spid="5">
                                            <p:graphicEl>
                                              <a:dgm id="{4D095FCF-670A-43DB-BF6A-59897C1DBC0E}"/>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graphicEl>
                                              <a:dgm id="{D4411263-C571-4729-A1E8-8184C54DA61C}"/>
                                            </p:graphicEl>
                                          </p:spTgt>
                                        </p:tgtEl>
                                        <p:attrNameLst>
                                          <p:attrName>style.visibility</p:attrName>
                                        </p:attrNameLst>
                                      </p:cBhvr>
                                      <p:to>
                                        <p:strVal val="visible"/>
                                      </p:to>
                                    </p:set>
                                    <p:animEffect transition="in" filter="fade">
                                      <p:cBhvr>
                                        <p:cTn id="52" dur="500"/>
                                        <p:tgtEl>
                                          <p:spTgt spid="5">
                                            <p:graphicEl>
                                              <a:dgm id="{D4411263-C571-4729-A1E8-8184C54DA61C}"/>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graphicEl>
                                              <a:dgm id="{A5695802-1647-478D-A1CF-D35CD8F8EECF}"/>
                                            </p:graphicEl>
                                          </p:spTgt>
                                        </p:tgtEl>
                                        <p:attrNameLst>
                                          <p:attrName>style.visibility</p:attrName>
                                        </p:attrNameLst>
                                      </p:cBhvr>
                                      <p:to>
                                        <p:strVal val="visible"/>
                                      </p:to>
                                    </p:set>
                                    <p:animEffect transition="in" filter="fade">
                                      <p:cBhvr>
                                        <p:cTn id="57" dur="500"/>
                                        <p:tgtEl>
                                          <p:spTgt spid="5">
                                            <p:graphicEl>
                                              <a:dgm id="{A5695802-1647-478D-A1CF-D35CD8F8EECF}"/>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graphicEl>
                                              <a:dgm id="{784F73AA-47D5-48E2-9062-63C45DA4F846}"/>
                                            </p:graphicEl>
                                          </p:spTgt>
                                        </p:tgtEl>
                                        <p:attrNameLst>
                                          <p:attrName>style.visibility</p:attrName>
                                        </p:attrNameLst>
                                      </p:cBhvr>
                                      <p:to>
                                        <p:strVal val="visible"/>
                                      </p:to>
                                    </p:set>
                                    <p:animEffect transition="in" filter="fade">
                                      <p:cBhvr>
                                        <p:cTn id="62" dur="500"/>
                                        <p:tgtEl>
                                          <p:spTgt spid="5">
                                            <p:graphicEl>
                                              <a:dgm id="{784F73AA-47D5-48E2-9062-63C45DA4F846}"/>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graphicEl>
                                              <a:dgm id="{8309F771-73C9-4993-AF95-98CF7CFCAE8B}"/>
                                            </p:graphicEl>
                                          </p:spTgt>
                                        </p:tgtEl>
                                        <p:attrNameLst>
                                          <p:attrName>style.visibility</p:attrName>
                                        </p:attrNameLst>
                                      </p:cBhvr>
                                      <p:to>
                                        <p:strVal val="visible"/>
                                      </p:to>
                                    </p:set>
                                    <p:animEffect transition="in" filter="fade">
                                      <p:cBhvr>
                                        <p:cTn id="67" dur="500"/>
                                        <p:tgtEl>
                                          <p:spTgt spid="5">
                                            <p:graphicEl>
                                              <a:dgm id="{8309F771-73C9-4993-AF95-98CF7CFCAE8B}"/>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graphicEl>
                                              <a:dgm id="{E3EC73AC-D4B9-4204-A875-E909860800F7}"/>
                                            </p:graphicEl>
                                          </p:spTgt>
                                        </p:tgtEl>
                                        <p:attrNameLst>
                                          <p:attrName>style.visibility</p:attrName>
                                        </p:attrNameLst>
                                      </p:cBhvr>
                                      <p:to>
                                        <p:strVal val="visible"/>
                                      </p:to>
                                    </p:set>
                                    <p:animEffect transition="in" filter="fade">
                                      <p:cBhvr>
                                        <p:cTn id="72" dur="500"/>
                                        <p:tgtEl>
                                          <p:spTgt spid="5">
                                            <p:graphicEl>
                                              <a:dgm id="{E3EC73AC-D4B9-4204-A875-E909860800F7}"/>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
                                            <p:graphicEl>
                                              <a:dgm id="{EB69DCFE-2BFC-40A9-B73F-0976101BAE5F}"/>
                                            </p:graphicEl>
                                          </p:spTgt>
                                        </p:tgtEl>
                                        <p:attrNameLst>
                                          <p:attrName>style.visibility</p:attrName>
                                        </p:attrNameLst>
                                      </p:cBhvr>
                                      <p:to>
                                        <p:strVal val="visible"/>
                                      </p:to>
                                    </p:set>
                                    <p:animEffect transition="in" filter="fade">
                                      <p:cBhvr>
                                        <p:cTn id="77" dur="500"/>
                                        <p:tgtEl>
                                          <p:spTgt spid="5">
                                            <p:graphicEl>
                                              <a:dgm id="{EB69DCFE-2BFC-40A9-B73F-0976101BAE5F}"/>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
                                            <p:graphicEl>
                                              <a:dgm id="{4C6AA739-EBC1-45E1-B731-AA3E17687FA8}"/>
                                            </p:graphicEl>
                                          </p:spTgt>
                                        </p:tgtEl>
                                        <p:attrNameLst>
                                          <p:attrName>style.visibility</p:attrName>
                                        </p:attrNameLst>
                                      </p:cBhvr>
                                      <p:to>
                                        <p:strVal val="visible"/>
                                      </p:to>
                                    </p:set>
                                    <p:animEffect transition="in" filter="fade">
                                      <p:cBhvr>
                                        <p:cTn id="82" dur="500"/>
                                        <p:tgtEl>
                                          <p:spTgt spid="5">
                                            <p:graphicEl>
                                              <a:dgm id="{4C6AA739-EBC1-45E1-B731-AA3E17687FA8}"/>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
                                            <p:graphicEl>
                                              <a:dgm id="{16D831A6-4AE2-4643-89DA-45E545448231}"/>
                                            </p:graphicEl>
                                          </p:spTgt>
                                        </p:tgtEl>
                                        <p:attrNameLst>
                                          <p:attrName>style.visibility</p:attrName>
                                        </p:attrNameLst>
                                      </p:cBhvr>
                                      <p:to>
                                        <p:strVal val="visible"/>
                                      </p:to>
                                    </p:set>
                                    <p:animEffect transition="in" filter="fade">
                                      <p:cBhvr>
                                        <p:cTn id="87" dur="500"/>
                                        <p:tgtEl>
                                          <p:spTgt spid="5">
                                            <p:graphicEl>
                                              <a:dgm id="{16D831A6-4AE2-4643-89DA-45E545448231}"/>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
                                        </p:tgtEl>
                                        <p:attrNameLst>
                                          <p:attrName>style.visibility</p:attrName>
                                        </p:attrNameLst>
                                      </p:cBhvr>
                                      <p:to>
                                        <p:strVal val="visible"/>
                                      </p:to>
                                    </p:set>
                                    <p:animEffect transition="in" filter="fade">
                                      <p:cBhvr>
                                        <p:cTn id="9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0" name="Rectangle 410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BDDD78-1A6A-41FC-BF48-726BFD31A789}"/>
              </a:ext>
            </a:extLst>
          </p:cNvPr>
          <p:cNvSpPr txBox="1">
            <a:spLocks/>
          </p:cNvSpPr>
          <p:nvPr/>
        </p:nvSpPr>
        <p:spPr>
          <a:xfrm>
            <a:off x="838201" y="365125"/>
            <a:ext cx="5251316" cy="18073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spcAft>
                <a:spcPts val="600"/>
              </a:spcAft>
            </a:pPr>
            <a:r>
              <a:rPr lang="en-US" b="1" dirty="0"/>
              <a:t>End Point Assessment</a:t>
            </a:r>
          </a:p>
        </p:txBody>
      </p:sp>
      <p:sp>
        <p:nvSpPr>
          <p:cNvPr id="6" name="TextBox 5">
            <a:extLst>
              <a:ext uri="{FF2B5EF4-FFF2-40B4-BE49-F238E27FC236}">
                <a16:creationId xmlns:a16="http://schemas.microsoft.com/office/drawing/2014/main" id="{B1625179-5F41-987B-CAC0-09FBB7EDA90D}"/>
              </a:ext>
            </a:extLst>
          </p:cNvPr>
          <p:cNvSpPr txBox="1"/>
          <p:nvPr/>
        </p:nvSpPr>
        <p:spPr>
          <a:xfrm>
            <a:off x="838200" y="2333297"/>
            <a:ext cx="4619621" cy="3843666"/>
          </a:xfrm>
          <a:prstGeom prst="rect">
            <a:avLst/>
          </a:prstGeom>
        </p:spPr>
        <p:txBody>
          <a:bodyPr vert="horz" lIns="91440" tIns="45720" rIns="91440" bIns="45720" rtlCol="0">
            <a:normAutofit fontScale="85000" lnSpcReduction="20000"/>
          </a:bodyPr>
          <a:lstStyle/>
          <a:p>
            <a:pPr indent="-228600">
              <a:lnSpc>
                <a:spcPct val="90000"/>
              </a:lnSpc>
              <a:spcAft>
                <a:spcPts val="600"/>
              </a:spcAft>
              <a:buFont typeface="Arial" panose="020B0604020202020204" pitchFamily="34" charset="0"/>
              <a:buChar char="•"/>
            </a:pPr>
            <a:r>
              <a:rPr lang="en-US" sz="3000" b="1" dirty="0"/>
              <a:t>Assessment method 1: </a:t>
            </a:r>
            <a:r>
              <a:rPr lang="en-US" sz="3000" dirty="0"/>
              <a:t>Observation with questioning – </a:t>
            </a:r>
            <a:r>
              <a:rPr lang="en-US" sz="3000" b="1" dirty="0"/>
              <a:t>in the work place </a:t>
            </a:r>
            <a:r>
              <a:rPr lang="en-US" sz="3000" dirty="0"/>
              <a:t>– 2 hours (90 min </a:t>
            </a:r>
            <a:r>
              <a:rPr lang="en-US" sz="3000" dirty="0" err="1"/>
              <a:t>obs</a:t>
            </a:r>
            <a:r>
              <a:rPr lang="en-US" sz="3000" dirty="0"/>
              <a:t> and 30 mins questioning) </a:t>
            </a:r>
          </a:p>
          <a:p>
            <a:pPr>
              <a:lnSpc>
                <a:spcPct val="90000"/>
              </a:lnSpc>
              <a:spcAft>
                <a:spcPts val="600"/>
              </a:spcAft>
            </a:pPr>
            <a:endParaRPr lang="en-US" sz="3000" dirty="0"/>
          </a:p>
          <a:p>
            <a:pPr indent="-228600">
              <a:lnSpc>
                <a:spcPct val="90000"/>
              </a:lnSpc>
              <a:spcAft>
                <a:spcPts val="600"/>
              </a:spcAft>
              <a:buFont typeface="Arial" panose="020B0604020202020204" pitchFamily="34" charset="0"/>
              <a:buChar char="•"/>
            </a:pPr>
            <a:r>
              <a:rPr lang="en-US" sz="3000" b="1" dirty="0"/>
              <a:t>Assessment method 2: </a:t>
            </a:r>
            <a:r>
              <a:rPr lang="en-US" sz="3000" dirty="0"/>
              <a:t>Professional discussion underpinned by a portfolio of evidence – in the workplace or video conferencing (60 minutes for min 10 questions)</a:t>
            </a:r>
          </a:p>
          <a:p>
            <a:pPr indent="-228600">
              <a:lnSpc>
                <a:spcPct val="90000"/>
              </a:lnSpc>
              <a:spcAft>
                <a:spcPts val="600"/>
              </a:spcAft>
              <a:buFont typeface="Arial" panose="020B0604020202020204" pitchFamily="34" charset="0"/>
              <a:buChar char="•"/>
            </a:pPr>
            <a:endParaRPr lang="en-US" sz="2000" dirty="0"/>
          </a:p>
        </p:txBody>
      </p:sp>
      <p:pic>
        <p:nvPicPr>
          <p:cNvPr id="2050" name="Picture 2" descr="Free People on a Video Call Stock Photo">
            <a:extLst>
              <a:ext uri="{FF2B5EF4-FFF2-40B4-BE49-F238E27FC236}">
                <a16:creationId xmlns:a16="http://schemas.microsoft.com/office/drawing/2014/main" id="{4E37FF0A-E991-1EDE-D5E5-8CB34DCF9A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114" r="2" b="2116"/>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8217AE3-3092-E174-6624-8A13079D422C}"/>
              </a:ext>
            </a:extLst>
          </p:cNvPr>
          <p:cNvPicPr>
            <a:picLocks noChangeAspect="1"/>
          </p:cNvPicPr>
          <p:nvPr/>
        </p:nvPicPr>
        <p:blipFill>
          <a:blip r:embed="rId4"/>
          <a:stretch>
            <a:fillRect/>
          </a:stretch>
        </p:blipFill>
        <p:spPr>
          <a:xfrm>
            <a:off x="270053" y="5944110"/>
            <a:ext cx="1619333" cy="787440"/>
          </a:xfrm>
          <a:prstGeom prst="rect">
            <a:avLst/>
          </a:prstGeom>
        </p:spPr>
      </p:pic>
    </p:spTree>
    <p:extLst>
      <p:ext uri="{BB962C8B-B14F-4D97-AF65-F5344CB8AC3E}">
        <p14:creationId xmlns:p14="http://schemas.microsoft.com/office/powerpoint/2010/main" val="3413180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E453F-973E-1F24-9BE8-1CE8D5FCAA84}"/>
              </a:ext>
            </a:extLst>
          </p:cNvPr>
          <p:cNvSpPr>
            <a:spLocks noGrp="1"/>
          </p:cNvSpPr>
          <p:nvPr>
            <p:ph type="title"/>
          </p:nvPr>
        </p:nvSpPr>
        <p:spPr/>
        <p:txBody>
          <a:bodyPr/>
          <a:lstStyle/>
          <a:p>
            <a:pPr algn="ctr"/>
            <a:r>
              <a:rPr lang="en-GB" b="1" dirty="0"/>
              <a:t>Progression routes</a:t>
            </a:r>
          </a:p>
        </p:txBody>
      </p:sp>
      <p:pic>
        <p:nvPicPr>
          <p:cNvPr id="1026" name="Picture 2">
            <a:extLst>
              <a:ext uri="{FF2B5EF4-FFF2-40B4-BE49-F238E27FC236}">
                <a16:creationId xmlns:a16="http://schemas.microsoft.com/office/drawing/2014/main" id="{A6B261C6-A2CC-60CC-8B27-814F118B28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211" y="1869141"/>
            <a:ext cx="7315200" cy="4114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73627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EC3F9-3117-7B1C-B75D-54E07EE06EF9}"/>
              </a:ext>
            </a:extLst>
          </p:cNvPr>
          <p:cNvSpPr>
            <a:spLocks noGrp="1"/>
          </p:cNvSpPr>
          <p:nvPr>
            <p:ph type="title"/>
          </p:nvPr>
        </p:nvSpPr>
        <p:spPr>
          <a:xfrm>
            <a:off x="500270" y="119960"/>
            <a:ext cx="11198086" cy="1325563"/>
          </a:xfrm>
        </p:spPr>
        <p:txBody>
          <a:bodyPr/>
          <a:lstStyle/>
          <a:p>
            <a:pPr algn="ctr"/>
            <a:r>
              <a:rPr lang="en-GB" b="1" dirty="0"/>
              <a:t>What are the benefits of completing the specialist TA level 5 apprenticeship? </a:t>
            </a:r>
            <a:endParaRPr lang="en-US" dirty="0">
              <a:cs typeface="Calibri Light" panose="020F0302020204030204"/>
            </a:endParaRPr>
          </a:p>
        </p:txBody>
      </p:sp>
      <p:sp>
        <p:nvSpPr>
          <p:cNvPr id="3" name="Content Placeholder 2">
            <a:extLst>
              <a:ext uri="{FF2B5EF4-FFF2-40B4-BE49-F238E27FC236}">
                <a16:creationId xmlns:a16="http://schemas.microsoft.com/office/drawing/2014/main" id="{579E024D-5B15-19A7-78C2-547A5BD3A869}"/>
              </a:ext>
            </a:extLst>
          </p:cNvPr>
          <p:cNvSpPr>
            <a:spLocks noGrp="1"/>
          </p:cNvSpPr>
          <p:nvPr>
            <p:ph idx="1"/>
          </p:nvPr>
        </p:nvSpPr>
        <p:spPr>
          <a:xfrm>
            <a:off x="268357" y="1712981"/>
            <a:ext cx="8289234" cy="4345052"/>
          </a:xfrm>
        </p:spPr>
        <p:txBody>
          <a:bodyPr vert="horz" lIns="91440" tIns="45720" rIns="91440" bIns="45720" rtlCol="0" anchor="t">
            <a:normAutofit/>
          </a:bodyPr>
          <a:lstStyle/>
          <a:p>
            <a:pPr marL="457200" indent="-457200">
              <a:buChar char="•"/>
            </a:pPr>
            <a:endParaRPr lang="en-GB" dirty="0">
              <a:cs typeface="Calibri"/>
            </a:endParaRPr>
          </a:p>
          <a:p>
            <a:pPr marL="457200" indent="-457200">
              <a:buChar char="•"/>
            </a:pPr>
            <a:endParaRPr lang="en-GB" dirty="0">
              <a:cs typeface="Calibri"/>
            </a:endParaRPr>
          </a:p>
        </p:txBody>
      </p:sp>
      <p:sp>
        <p:nvSpPr>
          <p:cNvPr id="5" name="TextBox 4">
            <a:extLst>
              <a:ext uri="{FF2B5EF4-FFF2-40B4-BE49-F238E27FC236}">
                <a16:creationId xmlns:a16="http://schemas.microsoft.com/office/drawing/2014/main" id="{06D69D63-74A1-C013-1370-244017C5D5DD}"/>
              </a:ext>
            </a:extLst>
          </p:cNvPr>
          <p:cNvSpPr txBox="1"/>
          <p:nvPr/>
        </p:nvSpPr>
        <p:spPr>
          <a:xfrm>
            <a:off x="5388678" y="1647360"/>
            <a:ext cx="5995952" cy="5170646"/>
          </a:xfrm>
          <a:prstGeom prst="rect">
            <a:avLst/>
          </a:prstGeom>
          <a:noFill/>
        </p:spPr>
        <p:txBody>
          <a:bodyPr wrap="square" rtlCol="0">
            <a:spAutoFit/>
          </a:bodyPr>
          <a:lstStyle/>
          <a:p>
            <a:pPr marL="285750" indent="-285750">
              <a:buFont typeface="Arial" panose="020B0604020202020204" pitchFamily="34" charset="0"/>
              <a:buChar char="•"/>
            </a:pPr>
            <a:r>
              <a:rPr lang="en-GB" sz="2400" dirty="0"/>
              <a:t>Support your development and career progression</a:t>
            </a:r>
          </a:p>
          <a:p>
            <a:pPr marL="285750" indent="-285750">
              <a:buFont typeface="Arial" panose="020B0604020202020204" pitchFamily="34" charset="0"/>
              <a:buChar char="•"/>
            </a:pPr>
            <a:r>
              <a:rPr lang="en-GB" sz="2400" dirty="0"/>
              <a:t>Support you to develop knowledge skills and behaviours to excel in your role </a:t>
            </a:r>
          </a:p>
          <a:p>
            <a:pPr marL="285750" indent="-285750">
              <a:buFont typeface="Arial" panose="020B0604020202020204" pitchFamily="34" charset="0"/>
              <a:buChar char="•"/>
            </a:pPr>
            <a:r>
              <a:rPr lang="en-GB" sz="2400" dirty="0"/>
              <a:t>Develops your expertise within a specialist area</a:t>
            </a:r>
          </a:p>
          <a:p>
            <a:pPr marL="285750" indent="-285750">
              <a:buFont typeface="Arial" panose="020B0604020202020204" pitchFamily="34" charset="0"/>
              <a:buChar char="•"/>
            </a:pPr>
            <a:r>
              <a:rPr lang="en-GB" sz="2400" dirty="0"/>
              <a:t>Develop your confidence, communication skills and support your wider learning </a:t>
            </a:r>
          </a:p>
          <a:p>
            <a:pPr marL="285750" indent="-285750">
              <a:buFont typeface="Arial" panose="020B0604020202020204" pitchFamily="34" charset="0"/>
              <a:buChar char="•"/>
            </a:pPr>
            <a:r>
              <a:rPr lang="en-GB" sz="2400" dirty="0"/>
              <a:t>Ability to learn alongside working, allowing you to fully apply the theory learnt to practice </a:t>
            </a:r>
          </a:p>
          <a:p>
            <a:pPr marL="285750" indent="-285750">
              <a:buFont typeface="Arial" panose="020B0604020202020204" pitchFamily="34" charset="0"/>
              <a:buChar char="•"/>
            </a:pPr>
            <a:r>
              <a:rPr lang="en-GB" sz="2400" dirty="0"/>
              <a:t>Opportunity to gain a fully funded qualification worth £12,000 </a:t>
            </a:r>
          </a:p>
          <a:p>
            <a:pPr marL="285750" indent="-285750">
              <a:buFont typeface="Arial" panose="020B0604020202020204" pitchFamily="34" charset="0"/>
              <a:buChar char="•"/>
            </a:pPr>
            <a:endParaRPr lang="en-GB" dirty="0"/>
          </a:p>
        </p:txBody>
      </p:sp>
      <p:pic>
        <p:nvPicPr>
          <p:cNvPr id="3074" name="Picture 2" descr="Speech bubble with question mark">
            <a:extLst>
              <a:ext uri="{FF2B5EF4-FFF2-40B4-BE49-F238E27FC236}">
                <a16:creationId xmlns:a16="http://schemas.microsoft.com/office/drawing/2014/main" id="{8D4314D8-61B8-C3E1-E967-A2CB8F493A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643" y="2330165"/>
            <a:ext cx="4225656" cy="281485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70985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E8E93-6C99-2207-36C7-5E3343AAB4BA}"/>
              </a:ext>
            </a:extLst>
          </p:cNvPr>
          <p:cNvSpPr>
            <a:spLocks noGrp="1"/>
          </p:cNvSpPr>
          <p:nvPr>
            <p:ph type="title"/>
          </p:nvPr>
        </p:nvSpPr>
        <p:spPr>
          <a:xfrm>
            <a:off x="3543692" y="204869"/>
            <a:ext cx="5732282" cy="1325563"/>
          </a:xfrm>
        </p:spPr>
        <p:txBody>
          <a:bodyPr/>
          <a:lstStyle/>
          <a:p>
            <a:r>
              <a:rPr lang="en-GB" b="1" dirty="0"/>
              <a:t>Employer requirements</a:t>
            </a:r>
          </a:p>
        </p:txBody>
      </p:sp>
      <p:sp>
        <p:nvSpPr>
          <p:cNvPr id="4" name="Cloud 3">
            <a:extLst>
              <a:ext uri="{FF2B5EF4-FFF2-40B4-BE49-F238E27FC236}">
                <a16:creationId xmlns:a16="http://schemas.microsoft.com/office/drawing/2014/main" id="{DB3AE890-CD0D-67A8-8018-6620FF8F3CA9}"/>
              </a:ext>
            </a:extLst>
          </p:cNvPr>
          <p:cNvSpPr/>
          <p:nvPr/>
        </p:nvSpPr>
        <p:spPr>
          <a:xfrm>
            <a:off x="1129644" y="1764384"/>
            <a:ext cx="2828041" cy="1769882"/>
          </a:xfrm>
          <a:prstGeom prst="cloud">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mj-lt"/>
              </a:rPr>
              <a:t>Attend learner reviews </a:t>
            </a:r>
          </a:p>
        </p:txBody>
      </p:sp>
      <p:sp>
        <p:nvSpPr>
          <p:cNvPr id="5" name="Cloud 4">
            <a:extLst>
              <a:ext uri="{FF2B5EF4-FFF2-40B4-BE49-F238E27FC236}">
                <a16:creationId xmlns:a16="http://schemas.microsoft.com/office/drawing/2014/main" id="{A14257F6-3E29-37C8-EEB7-99051B0CC779}"/>
              </a:ext>
            </a:extLst>
          </p:cNvPr>
          <p:cNvSpPr/>
          <p:nvPr/>
        </p:nvSpPr>
        <p:spPr>
          <a:xfrm>
            <a:off x="1218414" y="4150884"/>
            <a:ext cx="2828041" cy="1769882"/>
          </a:xfrm>
          <a:prstGeom prst="cloud">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mj-lt"/>
              </a:rPr>
              <a:t>Provide your apprentice with a mentor </a:t>
            </a:r>
          </a:p>
        </p:txBody>
      </p:sp>
      <p:sp>
        <p:nvSpPr>
          <p:cNvPr id="6" name="Cloud 5">
            <a:extLst>
              <a:ext uri="{FF2B5EF4-FFF2-40B4-BE49-F238E27FC236}">
                <a16:creationId xmlns:a16="http://schemas.microsoft.com/office/drawing/2014/main" id="{36E3A21B-2D76-F620-7051-969B43A999FA}"/>
              </a:ext>
            </a:extLst>
          </p:cNvPr>
          <p:cNvSpPr/>
          <p:nvPr/>
        </p:nvSpPr>
        <p:spPr>
          <a:xfrm>
            <a:off x="7938154" y="1659118"/>
            <a:ext cx="3035432" cy="1769882"/>
          </a:xfrm>
          <a:prstGeom prst="cloud">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mj-lt"/>
              </a:rPr>
              <a:t>Provide apprentice with 6 hours per week (FT) or 20% off the job training  (PT)</a:t>
            </a:r>
          </a:p>
        </p:txBody>
      </p:sp>
      <p:sp>
        <p:nvSpPr>
          <p:cNvPr id="7" name="Cloud 6">
            <a:extLst>
              <a:ext uri="{FF2B5EF4-FFF2-40B4-BE49-F238E27FC236}">
                <a16:creationId xmlns:a16="http://schemas.microsoft.com/office/drawing/2014/main" id="{CE3A685E-BC9B-DED7-E8CD-99DC7221666B}"/>
              </a:ext>
            </a:extLst>
          </p:cNvPr>
          <p:cNvSpPr/>
          <p:nvPr/>
        </p:nvSpPr>
        <p:spPr>
          <a:xfrm>
            <a:off x="7938154" y="4045077"/>
            <a:ext cx="3035432" cy="1875689"/>
          </a:xfrm>
          <a:prstGeom prst="cloud">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mj-lt"/>
              </a:rPr>
              <a:t>Provide apprentices with opportunities to develop their knowledge, skills and behaviours</a:t>
            </a:r>
          </a:p>
        </p:txBody>
      </p:sp>
      <p:sp>
        <p:nvSpPr>
          <p:cNvPr id="8" name="Cloud 7">
            <a:extLst>
              <a:ext uri="{FF2B5EF4-FFF2-40B4-BE49-F238E27FC236}">
                <a16:creationId xmlns:a16="http://schemas.microsoft.com/office/drawing/2014/main" id="{9E4A2F59-9047-CEEE-B9EF-5A763C6D4214}"/>
              </a:ext>
            </a:extLst>
          </p:cNvPr>
          <p:cNvSpPr/>
          <p:nvPr/>
        </p:nvSpPr>
        <p:spPr>
          <a:xfrm>
            <a:off x="4540577" y="4110182"/>
            <a:ext cx="2828041" cy="1769882"/>
          </a:xfrm>
          <a:prstGeom prst="cloud">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mj-lt"/>
              </a:rPr>
              <a:t>Provide regular support, feedback and guidance to the apprentice </a:t>
            </a:r>
          </a:p>
        </p:txBody>
      </p:sp>
      <p:sp>
        <p:nvSpPr>
          <p:cNvPr id="10" name="Cloud 9">
            <a:extLst>
              <a:ext uri="{FF2B5EF4-FFF2-40B4-BE49-F238E27FC236}">
                <a16:creationId xmlns:a16="http://schemas.microsoft.com/office/drawing/2014/main" id="{44AE2B4B-D5C7-7D1E-488C-A36755DE84DE}"/>
              </a:ext>
            </a:extLst>
          </p:cNvPr>
          <p:cNvSpPr/>
          <p:nvPr/>
        </p:nvSpPr>
        <p:spPr>
          <a:xfrm>
            <a:off x="4527221" y="1594775"/>
            <a:ext cx="2828041" cy="1769882"/>
          </a:xfrm>
          <a:prstGeom prst="cloud">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Allow time for apprentices to attend monthly webinars </a:t>
            </a:r>
          </a:p>
        </p:txBody>
      </p:sp>
    </p:spTree>
    <p:extLst>
      <p:ext uri="{BB962C8B-B14F-4D97-AF65-F5344CB8AC3E}">
        <p14:creationId xmlns:p14="http://schemas.microsoft.com/office/powerpoint/2010/main" val="2189127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EFB89-358F-4A5B-8D80-50814BB34666}"/>
              </a:ext>
            </a:extLst>
          </p:cNvPr>
          <p:cNvSpPr>
            <a:spLocks noGrp="1"/>
          </p:cNvSpPr>
          <p:nvPr>
            <p:ph type="title"/>
          </p:nvPr>
        </p:nvSpPr>
        <p:spPr>
          <a:xfrm>
            <a:off x="1252537" y="286476"/>
            <a:ext cx="9839325" cy="868121"/>
          </a:xfrm>
        </p:spPr>
        <p:txBody>
          <a:bodyPr/>
          <a:lstStyle/>
          <a:p>
            <a:pPr algn="ctr"/>
            <a:r>
              <a:rPr lang="en-US" b="1" dirty="0">
                <a:latin typeface="+mn-lt"/>
              </a:rPr>
              <a:t>What is Off the Job Training?</a:t>
            </a:r>
            <a:endParaRPr lang="en-GB" b="1" dirty="0">
              <a:latin typeface="+mn-lt"/>
            </a:endParaRPr>
          </a:p>
        </p:txBody>
      </p:sp>
      <p:pic>
        <p:nvPicPr>
          <p:cNvPr id="7" name="Content Placeholder 6" descr="Chart, diagram, bubble chart&#10;&#10;Description automatically generated">
            <a:extLst>
              <a:ext uri="{FF2B5EF4-FFF2-40B4-BE49-F238E27FC236}">
                <a16:creationId xmlns:a16="http://schemas.microsoft.com/office/drawing/2014/main" id="{2628E901-20DB-42AF-B446-E3CF79E28383}"/>
              </a:ext>
            </a:extLst>
          </p:cNvPr>
          <p:cNvPicPr>
            <a:picLocks noGrp="1" noChangeAspect="1"/>
          </p:cNvPicPr>
          <p:nvPr>
            <p:ph idx="1"/>
          </p:nvPr>
        </p:nvPicPr>
        <p:blipFill>
          <a:blip r:embed="rId3"/>
          <a:stretch>
            <a:fillRect/>
          </a:stretch>
        </p:blipFill>
        <p:spPr>
          <a:xfrm>
            <a:off x="2121819" y="1154597"/>
            <a:ext cx="7948361" cy="5703403"/>
          </a:xfrm>
        </p:spPr>
      </p:pic>
    </p:spTree>
    <p:extLst>
      <p:ext uri="{BB962C8B-B14F-4D97-AF65-F5344CB8AC3E}">
        <p14:creationId xmlns:p14="http://schemas.microsoft.com/office/powerpoint/2010/main" val="228275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5CAA6-37B5-B012-0394-370515992504}"/>
              </a:ext>
            </a:extLst>
          </p:cNvPr>
          <p:cNvSpPr>
            <a:spLocks noGrp="1"/>
          </p:cNvSpPr>
          <p:nvPr>
            <p:ph type="title"/>
          </p:nvPr>
        </p:nvSpPr>
        <p:spPr>
          <a:xfrm>
            <a:off x="739588" y="484094"/>
            <a:ext cx="10461812" cy="1438836"/>
          </a:xfrm>
        </p:spPr>
        <p:txBody>
          <a:bodyPr>
            <a:normAutofit/>
          </a:bodyPr>
          <a:lstStyle/>
          <a:p>
            <a:r>
              <a:rPr lang="en-GB" dirty="0"/>
              <a:t>Funding</a:t>
            </a:r>
            <a:br>
              <a:rPr lang="en-GB" dirty="0"/>
            </a:br>
            <a:endParaRPr lang="en-GB" dirty="0"/>
          </a:p>
        </p:txBody>
      </p:sp>
      <p:pic>
        <p:nvPicPr>
          <p:cNvPr id="5" name="Content Placeholder 4">
            <a:extLst>
              <a:ext uri="{FF2B5EF4-FFF2-40B4-BE49-F238E27FC236}">
                <a16:creationId xmlns:a16="http://schemas.microsoft.com/office/drawing/2014/main" id="{3CFE9E61-07B1-B5A5-159A-F47A41FE9578}"/>
              </a:ext>
            </a:extLst>
          </p:cNvPr>
          <p:cNvPicPr>
            <a:picLocks noGrp="1" noChangeAspect="1"/>
          </p:cNvPicPr>
          <p:nvPr>
            <p:ph idx="1"/>
          </p:nvPr>
        </p:nvPicPr>
        <p:blipFill>
          <a:blip r:embed="rId2"/>
          <a:stretch>
            <a:fillRect/>
          </a:stretch>
        </p:blipFill>
        <p:spPr>
          <a:xfrm>
            <a:off x="3586480" y="750383"/>
            <a:ext cx="7477760" cy="5742492"/>
          </a:xfrm>
        </p:spPr>
      </p:pic>
      <p:sp>
        <p:nvSpPr>
          <p:cNvPr id="3" name="TextBox 2">
            <a:extLst>
              <a:ext uri="{FF2B5EF4-FFF2-40B4-BE49-F238E27FC236}">
                <a16:creationId xmlns:a16="http://schemas.microsoft.com/office/drawing/2014/main" id="{FC490405-4C16-61C1-A25A-CDAEBA16E9AE}"/>
              </a:ext>
            </a:extLst>
          </p:cNvPr>
          <p:cNvSpPr txBox="1"/>
          <p:nvPr/>
        </p:nvSpPr>
        <p:spPr>
          <a:xfrm>
            <a:off x="739588" y="2281149"/>
            <a:ext cx="2372782" cy="2308324"/>
          </a:xfrm>
          <a:prstGeom prst="rect">
            <a:avLst/>
          </a:prstGeom>
          <a:noFill/>
        </p:spPr>
        <p:txBody>
          <a:bodyPr wrap="square" rtlCol="0">
            <a:spAutoFit/>
          </a:bodyPr>
          <a:lstStyle/>
          <a:p>
            <a:r>
              <a:rPr lang="en-GB" b="1" dirty="0"/>
              <a:t>Specialist Teaching Assistant Apprenticeship L5</a:t>
            </a:r>
          </a:p>
          <a:p>
            <a:r>
              <a:rPr lang="en-GB" b="1" dirty="0"/>
              <a:t>£12,000</a:t>
            </a:r>
          </a:p>
          <a:p>
            <a:endParaRPr lang="en-GB" b="1" dirty="0"/>
          </a:p>
          <a:p>
            <a:endParaRPr lang="en-GB" b="1" dirty="0"/>
          </a:p>
          <a:p>
            <a:r>
              <a:rPr lang="en-GB" b="1" dirty="0"/>
              <a:t>Maximum employer contribution: £600</a:t>
            </a:r>
          </a:p>
        </p:txBody>
      </p:sp>
    </p:spTree>
    <p:extLst>
      <p:ext uri="{BB962C8B-B14F-4D97-AF65-F5344CB8AC3E}">
        <p14:creationId xmlns:p14="http://schemas.microsoft.com/office/powerpoint/2010/main" val="3148593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2D3741E7-0EED-9D31-D8D8-F7AEFDE50F79}"/>
              </a:ext>
            </a:extLst>
          </p:cNvPr>
          <p:cNvSpPr/>
          <p:nvPr/>
        </p:nvSpPr>
        <p:spPr>
          <a:xfrm>
            <a:off x="5890133" y="1750039"/>
            <a:ext cx="3442445" cy="3357922"/>
          </a:xfrm>
          <a:prstGeom prst="ellipse">
            <a:avLst/>
          </a:prstGeom>
          <a:solidFill>
            <a:srgbClr val="7600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FEDC32AB-452A-0A8C-028E-48A9FF20E3F9}"/>
              </a:ext>
            </a:extLst>
          </p:cNvPr>
          <p:cNvSpPr>
            <a:spLocks noGrp="1"/>
          </p:cNvSpPr>
          <p:nvPr>
            <p:ph type="ctrTitle"/>
          </p:nvPr>
        </p:nvSpPr>
        <p:spPr>
          <a:xfrm>
            <a:off x="2438696" y="2417212"/>
            <a:ext cx="4208585" cy="910223"/>
          </a:xfrm>
        </p:spPr>
        <p:txBody>
          <a:bodyPr/>
          <a:lstStyle/>
          <a:p>
            <a:r>
              <a:rPr lang="en-GB" b="1" dirty="0">
                <a:latin typeface="Arial"/>
                <a:cs typeface="Arial"/>
              </a:rPr>
              <a:t>Next steps</a:t>
            </a:r>
            <a:endParaRPr lang="en-US" dirty="0"/>
          </a:p>
        </p:txBody>
      </p:sp>
      <p:sp>
        <p:nvSpPr>
          <p:cNvPr id="4" name="Subtitle 3">
            <a:extLst>
              <a:ext uri="{FF2B5EF4-FFF2-40B4-BE49-F238E27FC236}">
                <a16:creationId xmlns:a16="http://schemas.microsoft.com/office/drawing/2014/main" id="{9C08ADD5-3605-F68C-F4D1-6D183D0384E3}"/>
              </a:ext>
            </a:extLst>
          </p:cNvPr>
          <p:cNvSpPr>
            <a:spLocks noGrp="1"/>
          </p:cNvSpPr>
          <p:nvPr>
            <p:ph type="subTitle" idx="1"/>
          </p:nvPr>
        </p:nvSpPr>
        <p:spPr>
          <a:xfrm>
            <a:off x="1553535" y="3778496"/>
            <a:ext cx="4016189" cy="2538068"/>
          </a:xfrm>
        </p:spPr>
        <p:txBody>
          <a:bodyPr vert="horz" lIns="91440" tIns="45720" rIns="91440" bIns="45720" rtlCol="0" anchor="t">
            <a:normAutofit/>
          </a:bodyPr>
          <a:lstStyle/>
          <a:p>
            <a:r>
              <a:rPr lang="en-GB" dirty="0">
                <a:latin typeface="Arial"/>
                <a:cs typeface="Arial"/>
              </a:rPr>
              <a:t>Apply now! We are now officially open </a:t>
            </a:r>
            <a:r>
              <a:rPr lang="en-GB">
                <a:latin typeface="Arial"/>
                <a:cs typeface="Arial"/>
              </a:rPr>
              <a:t>for applications</a:t>
            </a:r>
            <a:endParaRPr lang="en-GB" dirty="0">
              <a:latin typeface="Arial"/>
              <a:cs typeface="Arial"/>
            </a:endParaRPr>
          </a:p>
          <a:p>
            <a:r>
              <a:rPr lang="en-GB" dirty="0">
                <a:latin typeface="Arial"/>
                <a:cs typeface="Arial"/>
                <a:hlinkClick r:id="rId3"/>
              </a:rPr>
              <a:t>https://www.bestpracticenet.co.uk/Specialist-Teaching-Assistant-Apprenticeship-Level-5</a:t>
            </a:r>
            <a:r>
              <a:rPr lang="en-GB" dirty="0">
                <a:latin typeface="Arial"/>
                <a:cs typeface="Arial"/>
              </a:rPr>
              <a:t> </a:t>
            </a:r>
          </a:p>
          <a:p>
            <a:endParaRPr lang="en-GB" dirty="0">
              <a:cs typeface="Calibri" panose="020F0502020204030204"/>
            </a:endParaRPr>
          </a:p>
        </p:txBody>
      </p:sp>
      <p:sp>
        <p:nvSpPr>
          <p:cNvPr id="9" name="TextBox 8">
            <a:extLst>
              <a:ext uri="{FF2B5EF4-FFF2-40B4-BE49-F238E27FC236}">
                <a16:creationId xmlns:a16="http://schemas.microsoft.com/office/drawing/2014/main" id="{C676206E-B365-E153-AE90-057DEFC0DE68}"/>
              </a:ext>
            </a:extLst>
          </p:cNvPr>
          <p:cNvSpPr txBox="1"/>
          <p:nvPr/>
        </p:nvSpPr>
        <p:spPr>
          <a:xfrm>
            <a:off x="6385480" y="2041326"/>
            <a:ext cx="2189949" cy="830997"/>
          </a:xfrm>
          <a:prstGeom prst="rect">
            <a:avLst/>
          </a:prstGeom>
          <a:noFill/>
        </p:spPr>
        <p:txBody>
          <a:bodyPr wrap="square" rtlCol="0">
            <a:spAutoFit/>
          </a:bodyPr>
          <a:lstStyle/>
          <a:p>
            <a:pPr algn="ctr"/>
            <a:r>
              <a:rPr lang="en-GB" sz="24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Any questions? </a:t>
            </a:r>
          </a:p>
        </p:txBody>
      </p:sp>
      <p:pic>
        <p:nvPicPr>
          <p:cNvPr id="13" name="Graphic 12" descr="Chat outline">
            <a:extLst>
              <a:ext uri="{FF2B5EF4-FFF2-40B4-BE49-F238E27FC236}">
                <a16:creationId xmlns:a16="http://schemas.microsoft.com/office/drawing/2014/main" id="{1EB5C8E2-689A-7AF2-B544-CAD54FEE6F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71327" y="2629271"/>
            <a:ext cx="2037550" cy="2019205"/>
          </a:xfrm>
          <a:prstGeom prst="rect">
            <a:avLst/>
          </a:prstGeom>
        </p:spPr>
      </p:pic>
    </p:spTree>
    <p:extLst>
      <p:ext uri="{BB962C8B-B14F-4D97-AF65-F5344CB8AC3E}">
        <p14:creationId xmlns:p14="http://schemas.microsoft.com/office/powerpoint/2010/main" val="191806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5D32E8F-F65A-4E47-8CE6-D501D6D68DA7}"/>
              </a:ext>
            </a:extLst>
          </p:cNvPr>
          <p:cNvSpPr>
            <a:spLocks noGrp="1"/>
          </p:cNvSpPr>
          <p:nvPr>
            <p:ph type="title"/>
          </p:nvPr>
        </p:nvSpPr>
        <p:spPr>
          <a:xfrm>
            <a:off x="645055" y="-476255"/>
            <a:ext cx="11767079" cy="1600200"/>
          </a:xfrm>
        </p:spPr>
        <p:txBody>
          <a:bodyPr vert="horz" lIns="91440" tIns="45720" rIns="91440" bIns="45720" rtlCol="0" anchor="b">
            <a:noAutofit/>
          </a:bodyPr>
          <a:lstStyle/>
          <a:p>
            <a:r>
              <a:rPr lang="en-US" sz="5000" b="1" dirty="0"/>
              <a:t>Specialist TA Level 5 – </a:t>
            </a:r>
            <a:r>
              <a:rPr lang="en-US" sz="5000" b="1" dirty="0" err="1"/>
              <a:t>Programme</a:t>
            </a:r>
            <a:r>
              <a:rPr lang="en-US" sz="5000" b="1" dirty="0"/>
              <a:t> overview </a:t>
            </a:r>
          </a:p>
        </p:txBody>
      </p:sp>
      <p:sp>
        <p:nvSpPr>
          <p:cNvPr id="3" name="TextBox 2">
            <a:extLst>
              <a:ext uri="{FF2B5EF4-FFF2-40B4-BE49-F238E27FC236}">
                <a16:creationId xmlns:a16="http://schemas.microsoft.com/office/drawing/2014/main" id="{ECD11D8D-72FC-4BF6-8722-7AFC97C6F32F}"/>
              </a:ext>
            </a:extLst>
          </p:cNvPr>
          <p:cNvSpPr txBox="1"/>
          <p:nvPr/>
        </p:nvSpPr>
        <p:spPr>
          <a:xfrm>
            <a:off x="645055" y="1478236"/>
            <a:ext cx="4652647" cy="3320668"/>
          </a:xfrm>
          <a:prstGeom prst="rect">
            <a:avLst/>
          </a:prstGeom>
        </p:spPr>
        <p:txBody>
          <a:bodyPr vert="horz" lIns="91440" tIns="45720" rIns="91440" bIns="45720" rtlCol="0">
            <a:noAutofit/>
          </a:bodyPr>
          <a:lstStyle/>
          <a:p>
            <a:pPr marL="285750" indent="-285750">
              <a:lnSpc>
                <a:spcPct val="90000"/>
              </a:lnSpc>
              <a:spcAft>
                <a:spcPts val="600"/>
              </a:spcAft>
              <a:buFont typeface="Arial" panose="020B0604020202020204" pitchFamily="34" charset="0"/>
              <a:buChar char="•"/>
            </a:pPr>
            <a:r>
              <a:rPr lang="en-US" sz="2200" dirty="0">
                <a:latin typeface="+mj-lt"/>
              </a:rPr>
              <a:t>Ideal for an experienced TA looking to develop in their specialist area</a:t>
            </a:r>
          </a:p>
          <a:p>
            <a:pPr marL="342900" indent="-285750">
              <a:lnSpc>
                <a:spcPct val="90000"/>
              </a:lnSpc>
              <a:spcAft>
                <a:spcPts val="600"/>
              </a:spcAft>
              <a:buFont typeface="Arial" panose="020B0604020202020204" pitchFamily="34" charset="0"/>
              <a:buChar char="•"/>
            </a:pPr>
            <a:r>
              <a:rPr lang="en-US" sz="2200" dirty="0">
                <a:latin typeface="+mj-lt"/>
              </a:rPr>
              <a:t>18 month </a:t>
            </a:r>
            <a:r>
              <a:rPr lang="en-US" sz="2200" dirty="0" err="1">
                <a:latin typeface="+mj-lt"/>
              </a:rPr>
              <a:t>programme</a:t>
            </a:r>
            <a:r>
              <a:rPr lang="en-US" sz="2200" dirty="0">
                <a:latin typeface="+mj-lt"/>
              </a:rPr>
              <a:t> + 3 months EPA (dependent on working hours)</a:t>
            </a:r>
          </a:p>
          <a:p>
            <a:pPr marL="342900" indent="-285750">
              <a:lnSpc>
                <a:spcPct val="90000"/>
              </a:lnSpc>
              <a:spcAft>
                <a:spcPts val="600"/>
              </a:spcAft>
              <a:buFont typeface="Arial" panose="020B0604020202020204" pitchFamily="34" charset="0"/>
              <a:buChar char="•"/>
            </a:pPr>
            <a:r>
              <a:rPr lang="en-US" sz="2200" dirty="0">
                <a:latin typeface="+mj-lt"/>
              </a:rPr>
              <a:t> Functional skills </a:t>
            </a:r>
            <a:r>
              <a:rPr lang="en-US" sz="2200" dirty="0" err="1">
                <a:latin typeface="+mj-lt"/>
              </a:rPr>
              <a:t>maths</a:t>
            </a:r>
            <a:r>
              <a:rPr lang="en-US" sz="2200" dirty="0">
                <a:latin typeface="+mj-lt"/>
              </a:rPr>
              <a:t> and English L2 </a:t>
            </a:r>
          </a:p>
          <a:p>
            <a:pPr marL="342900" indent="-285750">
              <a:lnSpc>
                <a:spcPct val="90000"/>
              </a:lnSpc>
              <a:spcAft>
                <a:spcPts val="600"/>
              </a:spcAft>
              <a:buFont typeface="Arial" panose="020B0604020202020204" pitchFamily="34" charset="0"/>
              <a:buChar char="•"/>
            </a:pPr>
            <a:r>
              <a:rPr lang="en-US" sz="2200" dirty="0">
                <a:latin typeface="+mj-lt"/>
              </a:rPr>
              <a:t>Consists of 16 modules + end point assessment preparation </a:t>
            </a:r>
          </a:p>
          <a:p>
            <a:pPr marL="342900" indent="-285750">
              <a:lnSpc>
                <a:spcPct val="90000"/>
              </a:lnSpc>
              <a:spcAft>
                <a:spcPts val="600"/>
              </a:spcAft>
              <a:buFont typeface="Arial" panose="020B0604020202020204" pitchFamily="34" charset="0"/>
              <a:buChar char="•"/>
            </a:pPr>
            <a:r>
              <a:rPr lang="en-US" sz="2200" dirty="0">
                <a:latin typeface="+mj-lt"/>
              </a:rPr>
              <a:t>3 specialisms: </a:t>
            </a:r>
          </a:p>
          <a:p>
            <a:pPr marL="342900" indent="-285750">
              <a:lnSpc>
                <a:spcPct val="90000"/>
              </a:lnSpc>
              <a:spcAft>
                <a:spcPts val="600"/>
              </a:spcAft>
              <a:buFont typeface="Wingdings" panose="05000000000000000000" pitchFamily="2" charset="2"/>
              <a:buChar char="Ø"/>
            </a:pPr>
            <a:r>
              <a:rPr lang="en-US" sz="2200" dirty="0">
                <a:latin typeface="+mj-lt"/>
              </a:rPr>
              <a:t>SEND</a:t>
            </a:r>
          </a:p>
          <a:p>
            <a:pPr marL="342900" indent="-285750">
              <a:lnSpc>
                <a:spcPct val="90000"/>
              </a:lnSpc>
              <a:spcAft>
                <a:spcPts val="600"/>
              </a:spcAft>
              <a:buFont typeface="Wingdings" panose="05000000000000000000" pitchFamily="2" charset="2"/>
              <a:buChar char="Ø"/>
            </a:pPr>
            <a:r>
              <a:rPr lang="en-US" sz="2200" dirty="0">
                <a:latin typeface="+mj-lt"/>
              </a:rPr>
              <a:t>Social and emotional wellbeing</a:t>
            </a:r>
          </a:p>
          <a:p>
            <a:pPr marL="342900" indent="-285750">
              <a:lnSpc>
                <a:spcPct val="90000"/>
              </a:lnSpc>
              <a:spcAft>
                <a:spcPts val="600"/>
              </a:spcAft>
              <a:buFont typeface="Wingdings" panose="05000000000000000000" pitchFamily="2" charset="2"/>
              <a:buChar char="Ø"/>
            </a:pPr>
            <a:r>
              <a:rPr lang="en-US" sz="2200" dirty="0">
                <a:latin typeface="+mj-lt"/>
              </a:rPr>
              <a:t>Curriculum provision</a:t>
            </a:r>
          </a:p>
        </p:txBody>
      </p:sp>
      <p:pic>
        <p:nvPicPr>
          <p:cNvPr id="6" name="Picture 2" descr="Free Teacher Pointing at a Globe using a Pointer Stock Photo">
            <a:extLst>
              <a:ext uri="{FF2B5EF4-FFF2-40B4-BE49-F238E27FC236}">
                <a16:creationId xmlns:a16="http://schemas.microsoft.com/office/drawing/2014/main" id="{D3685DA5-5814-6D16-B853-F6AAA567A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0683" y="1878170"/>
            <a:ext cx="5601237" cy="37341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57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F3C92DB-FE9A-DC3A-D358-E4E6DF6058CE}"/>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40444A-05D9-6532-6480-7EA27EBDC476}"/>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b="1" kern="1200">
                <a:solidFill>
                  <a:srgbClr val="FFFFFF"/>
                </a:solidFill>
                <a:latin typeface="+mj-lt"/>
                <a:ea typeface="+mj-ea"/>
                <a:cs typeface="+mj-cs"/>
              </a:rPr>
              <a:t>Eligibility</a:t>
            </a:r>
          </a:p>
        </p:txBody>
      </p:sp>
      <p:pic>
        <p:nvPicPr>
          <p:cNvPr id="6" name="Picture 5">
            <a:extLst>
              <a:ext uri="{FF2B5EF4-FFF2-40B4-BE49-F238E27FC236}">
                <a16:creationId xmlns:a16="http://schemas.microsoft.com/office/drawing/2014/main" id="{DADCBDEF-2A08-883D-6D13-8D0BD3708EB6}"/>
              </a:ext>
            </a:extLst>
          </p:cNvPr>
          <p:cNvPicPr>
            <a:picLocks noChangeAspect="1"/>
          </p:cNvPicPr>
          <p:nvPr/>
        </p:nvPicPr>
        <p:blipFill>
          <a:blip r:embed="rId3"/>
          <a:stretch>
            <a:fillRect/>
          </a:stretch>
        </p:blipFill>
        <p:spPr>
          <a:xfrm>
            <a:off x="210574" y="6141958"/>
            <a:ext cx="1339919" cy="596931"/>
          </a:xfrm>
          <a:prstGeom prst="rect">
            <a:avLst/>
          </a:prstGeom>
        </p:spPr>
      </p:pic>
      <p:graphicFrame>
        <p:nvGraphicFramePr>
          <p:cNvPr id="13" name="TextBox 2">
            <a:extLst>
              <a:ext uri="{FF2B5EF4-FFF2-40B4-BE49-F238E27FC236}">
                <a16:creationId xmlns:a16="http://schemas.microsoft.com/office/drawing/2014/main" id="{F998A834-DC4E-9767-218B-499B959F15C3}"/>
              </a:ext>
            </a:extLst>
          </p:cNvPr>
          <p:cNvGraphicFramePr/>
          <p:nvPr>
            <p:extLst>
              <p:ext uri="{D42A27DB-BD31-4B8C-83A1-F6EECF244321}">
                <p14:modId xmlns:p14="http://schemas.microsoft.com/office/powerpoint/2010/main" val="234738881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33270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AB1FD8-3211-C9A1-8E06-EFB2A831C81D}"/>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b="1" dirty="0">
                <a:solidFill>
                  <a:srgbClr val="D01B71"/>
                </a:solidFill>
              </a:rPr>
              <a:t>Suitable job roles </a:t>
            </a:r>
            <a:endParaRPr lang="en-US" sz="6600" b="1" kern="1200" dirty="0">
              <a:solidFill>
                <a:srgbClr val="D01B71"/>
              </a:solidFill>
              <a:latin typeface="+mj-lt"/>
              <a:ea typeface="+mj-ea"/>
              <a:cs typeface="+mj-cs"/>
            </a:endParaRPr>
          </a:p>
        </p:txBody>
      </p:sp>
      <p:sp>
        <p:nvSpPr>
          <p:cNvPr id="11"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9DE862B-9EDB-A31F-46FA-EAC7F854705A}"/>
              </a:ext>
            </a:extLst>
          </p:cNvPr>
          <p:cNvPicPr>
            <a:picLocks noChangeAspect="1"/>
          </p:cNvPicPr>
          <p:nvPr/>
        </p:nvPicPr>
        <p:blipFill>
          <a:blip r:embed="rId3"/>
          <a:stretch>
            <a:fillRect/>
          </a:stretch>
        </p:blipFill>
        <p:spPr>
          <a:xfrm>
            <a:off x="638881" y="2023872"/>
            <a:ext cx="10867739" cy="3586353"/>
          </a:xfrm>
          <a:prstGeom prst="rect">
            <a:avLst/>
          </a:prstGeom>
        </p:spPr>
      </p:pic>
      <p:pic>
        <p:nvPicPr>
          <p:cNvPr id="6" name="Picture 5">
            <a:extLst>
              <a:ext uri="{FF2B5EF4-FFF2-40B4-BE49-F238E27FC236}">
                <a16:creationId xmlns:a16="http://schemas.microsoft.com/office/drawing/2014/main" id="{F221FAC7-4408-2D8D-9E67-798DAD838C22}"/>
              </a:ext>
            </a:extLst>
          </p:cNvPr>
          <p:cNvPicPr>
            <a:picLocks noChangeAspect="1"/>
          </p:cNvPicPr>
          <p:nvPr/>
        </p:nvPicPr>
        <p:blipFill>
          <a:blip r:embed="rId4"/>
          <a:stretch>
            <a:fillRect/>
          </a:stretch>
        </p:blipFill>
        <p:spPr>
          <a:xfrm>
            <a:off x="210574" y="6141958"/>
            <a:ext cx="1339919" cy="596931"/>
          </a:xfrm>
          <a:prstGeom prst="rect">
            <a:avLst/>
          </a:prstGeom>
        </p:spPr>
      </p:pic>
    </p:spTree>
    <p:extLst>
      <p:ext uri="{BB962C8B-B14F-4D97-AF65-F5344CB8AC3E}">
        <p14:creationId xmlns:p14="http://schemas.microsoft.com/office/powerpoint/2010/main" val="563891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E55A5-394C-D1A4-BE0F-93EA9BC58F12}"/>
              </a:ext>
            </a:extLst>
          </p:cNvPr>
          <p:cNvSpPr>
            <a:spLocks noGrp="1"/>
          </p:cNvSpPr>
          <p:nvPr>
            <p:ph type="title"/>
          </p:nvPr>
        </p:nvSpPr>
        <p:spPr/>
        <p:txBody>
          <a:bodyPr/>
          <a:lstStyle/>
          <a:p>
            <a:pPr algn="ctr"/>
            <a:r>
              <a:rPr lang="en-GB" b="1" dirty="0"/>
              <a:t>Specialisms</a:t>
            </a:r>
          </a:p>
        </p:txBody>
      </p:sp>
      <p:sp>
        <p:nvSpPr>
          <p:cNvPr id="3" name="Rectangle: Rounded Corners 2">
            <a:extLst>
              <a:ext uri="{FF2B5EF4-FFF2-40B4-BE49-F238E27FC236}">
                <a16:creationId xmlns:a16="http://schemas.microsoft.com/office/drawing/2014/main" id="{016EE6E7-2F41-9F55-7F64-40469EB956A4}"/>
              </a:ext>
            </a:extLst>
          </p:cNvPr>
          <p:cNvSpPr/>
          <p:nvPr/>
        </p:nvSpPr>
        <p:spPr>
          <a:xfrm>
            <a:off x="838200" y="2319867"/>
            <a:ext cx="3014133" cy="2870200"/>
          </a:xfrm>
          <a:prstGeom prst="roundRect">
            <a:avLst/>
          </a:prstGeom>
          <a:solidFill>
            <a:srgbClr val="0028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b="1" dirty="0">
                <a:latin typeface="+mj-lt"/>
              </a:rPr>
              <a:t>SEND specialist</a:t>
            </a:r>
          </a:p>
        </p:txBody>
      </p:sp>
      <p:sp>
        <p:nvSpPr>
          <p:cNvPr id="4" name="Rectangle: Rounded Corners 3">
            <a:extLst>
              <a:ext uri="{FF2B5EF4-FFF2-40B4-BE49-F238E27FC236}">
                <a16:creationId xmlns:a16="http://schemas.microsoft.com/office/drawing/2014/main" id="{0507DB3B-2192-2840-DE10-2A5BFD5D7A9A}"/>
              </a:ext>
            </a:extLst>
          </p:cNvPr>
          <p:cNvSpPr/>
          <p:nvPr/>
        </p:nvSpPr>
        <p:spPr>
          <a:xfrm>
            <a:off x="4487334" y="2396067"/>
            <a:ext cx="3259666" cy="2870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b="1" dirty="0">
                <a:latin typeface="+mj-lt"/>
              </a:rPr>
              <a:t>Social and emotional well-being specialist</a:t>
            </a:r>
          </a:p>
        </p:txBody>
      </p:sp>
      <p:sp>
        <p:nvSpPr>
          <p:cNvPr id="5" name="Rectangle: Rounded Corners 4">
            <a:extLst>
              <a:ext uri="{FF2B5EF4-FFF2-40B4-BE49-F238E27FC236}">
                <a16:creationId xmlns:a16="http://schemas.microsoft.com/office/drawing/2014/main" id="{F819E791-54A7-88B4-04A9-A88178BD352E}"/>
              </a:ext>
            </a:extLst>
          </p:cNvPr>
          <p:cNvSpPr/>
          <p:nvPr/>
        </p:nvSpPr>
        <p:spPr>
          <a:xfrm>
            <a:off x="8382001" y="2396067"/>
            <a:ext cx="3191933" cy="2870200"/>
          </a:xfrm>
          <a:prstGeom prst="roundRect">
            <a:avLst/>
          </a:prstGeom>
          <a:solidFill>
            <a:srgbClr val="0028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b="1" dirty="0">
                <a:latin typeface="+mj-lt"/>
              </a:rPr>
              <a:t>Curriculum provision specialist</a:t>
            </a:r>
          </a:p>
        </p:txBody>
      </p:sp>
    </p:spTree>
    <p:extLst>
      <p:ext uri="{BB962C8B-B14F-4D97-AF65-F5344CB8AC3E}">
        <p14:creationId xmlns:p14="http://schemas.microsoft.com/office/powerpoint/2010/main" val="1906512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7EBE9-EE27-1B21-BA40-1B10881EEBF8}"/>
              </a:ext>
            </a:extLst>
          </p:cNvPr>
          <p:cNvSpPr>
            <a:spLocks noGrp="1"/>
          </p:cNvSpPr>
          <p:nvPr>
            <p:ph type="title"/>
          </p:nvPr>
        </p:nvSpPr>
        <p:spPr>
          <a:xfrm>
            <a:off x="3674533" y="337080"/>
            <a:ext cx="10515600" cy="1325563"/>
          </a:xfrm>
        </p:spPr>
        <p:txBody>
          <a:bodyPr/>
          <a:lstStyle/>
          <a:p>
            <a:r>
              <a:rPr lang="en-GB" b="1" dirty="0"/>
              <a:t>SEND specialism </a:t>
            </a:r>
          </a:p>
        </p:txBody>
      </p:sp>
      <p:pic>
        <p:nvPicPr>
          <p:cNvPr id="4" name="Picture 3">
            <a:extLst>
              <a:ext uri="{FF2B5EF4-FFF2-40B4-BE49-F238E27FC236}">
                <a16:creationId xmlns:a16="http://schemas.microsoft.com/office/drawing/2014/main" id="{4FB86A1C-A5B6-4189-2B7F-43AE2100D718}"/>
              </a:ext>
            </a:extLst>
          </p:cNvPr>
          <p:cNvPicPr>
            <a:picLocks noChangeAspect="1"/>
          </p:cNvPicPr>
          <p:nvPr/>
        </p:nvPicPr>
        <p:blipFill>
          <a:blip r:embed="rId2"/>
          <a:stretch>
            <a:fillRect/>
          </a:stretch>
        </p:blipFill>
        <p:spPr>
          <a:xfrm>
            <a:off x="1193800" y="2292524"/>
            <a:ext cx="5953226" cy="3289182"/>
          </a:xfrm>
          <a:prstGeom prst="rect">
            <a:avLst/>
          </a:prstGeom>
        </p:spPr>
      </p:pic>
      <p:sp>
        <p:nvSpPr>
          <p:cNvPr id="6" name="TextBox 5">
            <a:extLst>
              <a:ext uri="{FF2B5EF4-FFF2-40B4-BE49-F238E27FC236}">
                <a16:creationId xmlns:a16="http://schemas.microsoft.com/office/drawing/2014/main" id="{59E25779-38B5-4470-9E77-6CCFC81DA2BD}"/>
              </a:ext>
            </a:extLst>
          </p:cNvPr>
          <p:cNvSpPr txBox="1"/>
          <p:nvPr/>
        </p:nvSpPr>
        <p:spPr>
          <a:xfrm>
            <a:off x="7763933" y="2292524"/>
            <a:ext cx="3877734" cy="3477875"/>
          </a:xfrm>
          <a:prstGeom prst="rect">
            <a:avLst/>
          </a:prstGeom>
          <a:noFill/>
        </p:spPr>
        <p:txBody>
          <a:bodyPr wrap="square">
            <a:spAutoFit/>
          </a:bodyPr>
          <a:lstStyle/>
          <a:p>
            <a:pPr algn="l" fontAlgn="base"/>
            <a:r>
              <a:rPr lang="en-GB" sz="2200" b="1" i="0" dirty="0">
                <a:solidFill>
                  <a:srgbClr val="334047"/>
                </a:solidFill>
                <a:effectLst/>
                <a:latin typeface="+mj-lt"/>
              </a:rPr>
              <a:t>SEND specialist teaching assistants </a:t>
            </a:r>
            <a:r>
              <a:rPr lang="en-GB" sz="2200" b="0" i="0" dirty="0">
                <a:solidFill>
                  <a:srgbClr val="334047"/>
                </a:solidFill>
                <a:effectLst/>
                <a:latin typeface="+mj-lt"/>
              </a:rPr>
              <a:t>support the implementation of SEND policy, processes, and procedure. They will advance learning for those learners with SEND.</a:t>
            </a:r>
          </a:p>
          <a:p>
            <a:pPr algn="l" fontAlgn="base"/>
            <a:endParaRPr lang="en-GB" sz="2200" b="1" dirty="0">
              <a:solidFill>
                <a:srgbClr val="334047"/>
              </a:solidFill>
              <a:latin typeface="+mj-lt"/>
            </a:endParaRPr>
          </a:p>
          <a:p>
            <a:pPr algn="l" fontAlgn="base"/>
            <a:r>
              <a:rPr lang="en-GB" sz="2200" b="1" i="0" dirty="0">
                <a:solidFill>
                  <a:srgbClr val="334047"/>
                </a:solidFill>
                <a:effectLst/>
                <a:latin typeface="+mj-lt"/>
              </a:rPr>
              <a:t>Possible job titles: </a:t>
            </a:r>
            <a:r>
              <a:rPr lang="en-GB" sz="2200" b="0" i="0" dirty="0">
                <a:solidFill>
                  <a:srgbClr val="334047"/>
                </a:solidFill>
                <a:effectLst/>
                <a:latin typeface="+mj-lt"/>
              </a:rPr>
              <a:t>SEND teaching assistant, specialist learning support assistant. </a:t>
            </a:r>
          </a:p>
        </p:txBody>
      </p:sp>
    </p:spTree>
    <p:extLst>
      <p:ext uri="{BB962C8B-B14F-4D97-AF65-F5344CB8AC3E}">
        <p14:creationId xmlns:p14="http://schemas.microsoft.com/office/powerpoint/2010/main" val="9631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BAE5A-24DA-8D14-64DF-8147140D1A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4490D9-9597-5522-C841-1CF9100743B6}"/>
              </a:ext>
            </a:extLst>
          </p:cNvPr>
          <p:cNvSpPr>
            <a:spLocks noGrp="1"/>
          </p:cNvSpPr>
          <p:nvPr>
            <p:ph type="title"/>
          </p:nvPr>
        </p:nvSpPr>
        <p:spPr>
          <a:xfrm>
            <a:off x="1540933" y="289456"/>
            <a:ext cx="10515600" cy="1325563"/>
          </a:xfrm>
        </p:spPr>
        <p:txBody>
          <a:bodyPr/>
          <a:lstStyle/>
          <a:p>
            <a:r>
              <a:rPr lang="en-GB" b="1" dirty="0"/>
              <a:t>Social and emotional wellbeing specialism </a:t>
            </a:r>
          </a:p>
        </p:txBody>
      </p:sp>
      <p:pic>
        <p:nvPicPr>
          <p:cNvPr id="4" name="Picture 3">
            <a:extLst>
              <a:ext uri="{FF2B5EF4-FFF2-40B4-BE49-F238E27FC236}">
                <a16:creationId xmlns:a16="http://schemas.microsoft.com/office/drawing/2014/main" id="{DB5988E8-F947-DCDD-E85D-69513774672D}"/>
              </a:ext>
            </a:extLst>
          </p:cNvPr>
          <p:cNvPicPr>
            <a:picLocks noChangeAspect="1"/>
          </p:cNvPicPr>
          <p:nvPr/>
        </p:nvPicPr>
        <p:blipFill>
          <a:blip r:embed="rId2"/>
          <a:stretch>
            <a:fillRect/>
          </a:stretch>
        </p:blipFill>
        <p:spPr>
          <a:xfrm>
            <a:off x="1133369" y="2090109"/>
            <a:ext cx="5665364" cy="3481023"/>
          </a:xfrm>
          <a:prstGeom prst="rect">
            <a:avLst/>
          </a:prstGeom>
        </p:spPr>
      </p:pic>
      <p:sp>
        <p:nvSpPr>
          <p:cNvPr id="6" name="TextBox 5">
            <a:extLst>
              <a:ext uri="{FF2B5EF4-FFF2-40B4-BE49-F238E27FC236}">
                <a16:creationId xmlns:a16="http://schemas.microsoft.com/office/drawing/2014/main" id="{A162A526-0073-D8AE-48EA-96CFEFFFD828}"/>
              </a:ext>
            </a:extLst>
          </p:cNvPr>
          <p:cNvSpPr txBox="1"/>
          <p:nvPr/>
        </p:nvSpPr>
        <p:spPr>
          <a:xfrm>
            <a:off x="7323666" y="2551837"/>
            <a:ext cx="4021667" cy="3816429"/>
          </a:xfrm>
          <a:prstGeom prst="rect">
            <a:avLst/>
          </a:prstGeom>
          <a:noFill/>
        </p:spPr>
        <p:txBody>
          <a:bodyPr wrap="square">
            <a:spAutoFit/>
          </a:bodyPr>
          <a:lstStyle/>
          <a:p>
            <a:pPr algn="l" fontAlgn="base"/>
            <a:r>
              <a:rPr lang="en-GB" sz="2200" b="1" i="0" dirty="0">
                <a:solidFill>
                  <a:srgbClr val="334047"/>
                </a:solidFill>
                <a:effectLst/>
                <a:latin typeface="+mj-lt"/>
              </a:rPr>
              <a:t>Social and emotional well-being specialist </a:t>
            </a:r>
            <a:r>
              <a:rPr lang="en-GB" sz="2200" b="0" i="0" dirty="0">
                <a:solidFill>
                  <a:srgbClr val="334047"/>
                </a:solidFill>
                <a:effectLst/>
                <a:latin typeface="+mj-lt"/>
              </a:rPr>
              <a:t>teaching assistants support the implementation of policy, processes, and procedure in this area. They will focus on learners’ social and emotional well-being, to advance learning.</a:t>
            </a:r>
          </a:p>
          <a:p>
            <a:pPr algn="l" fontAlgn="base"/>
            <a:endParaRPr lang="en-GB" sz="2200" dirty="0">
              <a:solidFill>
                <a:srgbClr val="334047"/>
              </a:solidFill>
              <a:latin typeface="+mj-lt"/>
            </a:endParaRPr>
          </a:p>
          <a:p>
            <a:pPr algn="l" fontAlgn="base"/>
            <a:r>
              <a:rPr lang="en-GB" sz="2200" b="1" i="0" dirty="0">
                <a:solidFill>
                  <a:srgbClr val="334047"/>
                </a:solidFill>
                <a:effectLst/>
                <a:latin typeface="+mj-lt"/>
              </a:rPr>
              <a:t>Possible job titles: </a:t>
            </a:r>
            <a:r>
              <a:rPr lang="en-GB" sz="2200" b="0" i="0" dirty="0">
                <a:solidFill>
                  <a:srgbClr val="334047"/>
                </a:solidFill>
                <a:effectLst/>
                <a:latin typeface="+mj-lt"/>
              </a:rPr>
              <a:t>Social and emotional wellbeing teaching assistant, learning mentor</a:t>
            </a:r>
          </a:p>
        </p:txBody>
      </p:sp>
    </p:spTree>
    <p:extLst>
      <p:ext uri="{BB962C8B-B14F-4D97-AF65-F5344CB8AC3E}">
        <p14:creationId xmlns:p14="http://schemas.microsoft.com/office/powerpoint/2010/main" val="3756090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3725C-4888-2C60-DC56-AECAAAA18B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C29A8A-4EE4-CD35-AD93-C079DE47D695}"/>
              </a:ext>
            </a:extLst>
          </p:cNvPr>
          <p:cNvSpPr>
            <a:spLocks noGrp="1"/>
          </p:cNvSpPr>
          <p:nvPr>
            <p:ph type="title"/>
          </p:nvPr>
        </p:nvSpPr>
        <p:spPr>
          <a:xfrm>
            <a:off x="2904067" y="260880"/>
            <a:ext cx="10515600" cy="1325563"/>
          </a:xfrm>
        </p:spPr>
        <p:txBody>
          <a:bodyPr/>
          <a:lstStyle/>
          <a:p>
            <a:r>
              <a:rPr lang="en-GB" b="1" dirty="0"/>
              <a:t>Curriculum provision specialism </a:t>
            </a:r>
          </a:p>
        </p:txBody>
      </p:sp>
      <p:pic>
        <p:nvPicPr>
          <p:cNvPr id="4" name="Picture 3">
            <a:extLst>
              <a:ext uri="{FF2B5EF4-FFF2-40B4-BE49-F238E27FC236}">
                <a16:creationId xmlns:a16="http://schemas.microsoft.com/office/drawing/2014/main" id="{1B293F6A-C3DB-90D1-B37E-3901B98FA0EE}"/>
              </a:ext>
            </a:extLst>
          </p:cNvPr>
          <p:cNvPicPr>
            <a:picLocks noChangeAspect="1"/>
          </p:cNvPicPr>
          <p:nvPr/>
        </p:nvPicPr>
        <p:blipFill>
          <a:blip r:embed="rId2"/>
          <a:stretch>
            <a:fillRect/>
          </a:stretch>
        </p:blipFill>
        <p:spPr>
          <a:xfrm>
            <a:off x="1134535" y="2136137"/>
            <a:ext cx="5966986" cy="3369371"/>
          </a:xfrm>
          <a:prstGeom prst="rect">
            <a:avLst/>
          </a:prstGeom>
        </p:spPr>
      </p:pic>
      <p:sp>
        <p:nvSpPr>
          <p:cNvPr id="6" name="TextBox 5">
            <a:extLst>
              <a:ext uri="{FF2B5EF4-FFF2-40B4-BE49-F238E27FC236}">
                <a16:creationId xmlns:a16="http://schemas.microsoft.com/office/drawing/2014/main" id="{E361407A-AB4E-0578-F0FA-6A86C2169BFF}"/>
              </a:ext>
            </a:extLst>
          </p:cNvPr>
          <p:cNvSpPr txBox="1"/>
          <p:nvPr/>
        </p:nvSpPr>
        <p:spPr>
          <a:xfrm>
            <a:off x="7495117" y="1964604"/>
            <a:ext cx="3977216" cy="4247317"/>
          </a:xfrm>
          <a:prstGeom prst="rect">
            <a:avLst/>
          </a:prstGeom>
          <a:noFill/>
        </p:spPr>
        <p:txBody>
          <a:bodyPr wrap="square">
            <a:spAutoFit/>
          </a:bodyPr>
          <a:lstStyle/>
          <a:p>
            <a:pPr algn="l" fontAlgn="base"/>
            <a:r>
              <a:rPr lang="en-GB" b="1" i="0" dirty="0">
                <a:solidFill>
                  <a:srgbClr val="334047"/>
                </a:solidFill>
                <a:effectLst/>
                <a:latin typeface="+mj-lt"/>
              </a:rPr>
              <a:t>Curriculum provision specialist teaching assistants </a:t>
            </a:r>
            <a:r>
              <a:rPr lang="en-GB" b="0" i="0" dirty="0">
                <a:solidFill>
                  <a:srgbClr val="334047"/>
                </a:solidFill>
                <a:effectLst/>
                <a:latin typeface="+mj-lt"/>
              </a:rPr>
              <a:t>provide support for learners and advance learning in a specialist curriculum or subject area of expertise. This may include, but is not limited to, supporting with advancing learning through early reading or early maths interventions, supporting a specific subject area or forest school provision, or supporting provision for learners with English as an additional language (EAL).</a:t>
            </a:r>
          </a:p>
          <a:p>
            <a:pPr algn="l" fontAlgn="base"/>
            <a:endParaRPr lang="en-GB" dirty="0">
              <a:solidFill>
                <a:srgbClr val="334047"/>
              </a:solidFill>
              <a:latin typeface="+mj-lt"/>
            </a:endParaRPr>
          </a:p>
          <a:p>
            <a:pPr algn="l" fontAlgn="base"/>
            <a:r>
              <a:rPr lang="en-GB" b="1" i="0" dirty="0">
                <a:solidFill>
                  <a:srgbClr val="334047"/>
                </a:solidFill>
                <a:effectLst/>
                <a:latin typeface="+mj-lt"/>
              </a:rPr>
              <a:t>Possible job titles: </a:t>
            </a:r>
            <a:r>
              <a:rPr lang="en-GB" b="0" i="0" dirty="0">
                <a:solidFill>
                  <a:srgbClr val="334047"/>
                </a:solidFill>
                <a:effectLst/>
                <a:latin typeface="+mj-lt"/>
              </a:rPr>
              <a:t>Drama teaching assistant, music mentor, PE teaching assistant</a:t>
            </a:r>
          </a:p>
        </p:txBody>
      </p:sp>
    </p:spTree>
    <p:extLst>
      <p:ext uri="{BB962C8B-B14F-4D97-AF65-F5344CB8AC3E}">
        <p14:creationId xmlns:p14="http://schemas.microsoft.com/office/powerpoint/2010/main" val="331848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7DDC5-1345-4E1D-B865-79BC32EFA7C7}"/>
              </a:ext>
            </a:extLst>
          </p:cNvPr>
          <p:cNvSpPr>
            <a:spLocks noGrp="1"/>
          </p:cNvSpPr>
          <p:nvPr>
            <p:ph type="title"/>
          </p:nvPr>
        </p:nvSpPr>
        <p:spPr>
          <a:xfrm>
            <a:off x="838200" y="459863"/>
            <a:ext cx="10515600" cy="1004594"/>
          </a:xfrm>
        </p:spPr>
        <p:txBody>
          <a:bodyPr vert="horz" lIns="91440" tIns="45720" rIns="91440" bIns="45720" rtlCol="0" anchor="ctr">
            <a:normAutofit/>
          </a:bodyPr>
          <a:lstStyle/>
          <a:p>
            <a:pPr algn="ctr"/>
            <a:r>
              <a:rPr lang="en-US" kern="1200" dirty="0">
                <a:latin typeface="+mj-lt"/>
                <a:ea typeface="+mj-ea"/>
                <a:cs typeface="+mj-cs"/>
              </a:rPr>
              <a:t>Our Delivery Plan</a:t>
            </a:r>
          </a:p>
        </p:txBody>
      </p:sp>
      <p:graphicFrame>
        <p:nvGraphicFramePr>
          <p:cNvPr id="5" name="TextBox 2">
            <a:extLst>
              <a:ext uri="{FF2B5EF4-FFF2-40B4-BE49-F238E27FC236}">
                <a16:creationId xmlns:a16="http://schemas.microsoft.com/office/drawing/2014/main" id="{DEA58B72-642E-4C1B-B5CF-B707DE045F9D}"/>
              </a:ext>
            </a:extLst>
          </p:cNvPr>
          <p:cNvGraphicFramePr/>
          <p:nvPr>
            <p:extLst>
              <p:ext uri="{D42A27DB-BD31-4B8C-83A1-F6EECF244321}">
                <p14:modId xmlns:p14="http://schemas.microsoft.com/office/powerpoint/2010/main" val="2327509553"/>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22A354B0-6F60-2F84-6D38-1FD4718E297E}"/>
              </a:ext>
            </a:extLst>
          </p:cNvPr>
          <p:cNvSpPr txBox="1"/>
          <p:nvPr/>
        </p:nvSpPr>
        <p:spPr>
          <a:xfrm>
            <a:off x="5743787" y="2794192"/>
            <a:ext cx="1652693" cy="923330"/>
          </a:xfrm>
          <a:prstGeom prst="rect">
            <a:avLst/>
          </a:prstGeom>
          <a:noFill/>
        </p:spPr>
        <p:txBody>
          <a:bodyPr wrap="square" rtlCol="0">
            <a:spAutoFit/>
          </a:bodyPr>
          <a:lstStyle/>
          <a:p>
            <a:r>
              <a:rPr lang="en-GB" dirty="0">
                <a:latin typeface="+mj-lt"/>
              </a:rPr>
              <a:t>Monthly group virtual classrooms </a:t>
            </a:r>
          </a:p>
        </p:txBody>
      </p:sp>
    </p:spTree>
    <p:extLst>
      <p:ext uri="{BB962C8B-B14F-4D97-AF65-F5344CB8AC3E}">
        <p14:creationId xmlns:p14="http://schemas.microsoft.com/office/powerpoint/2010/main" val="1449125322"/>
      </p:ext>
    </p:extLst>
  </p:cSld>
  <p:clrMapOvr>
    <a:masterClrMapping/>
  </p:clrMapOvr>
</p:sld>
</file>

<file path=ppt/theme/theme1.xml><?xml version="1.0" encoding="utf-8"?>
<a:theme xmlns:a="http://schemas.openxmlformats.org/drawingml/2006/main" name="Office Theme">
  <a:themeElements>
    <a:clrScheme name="BPN-OLP">
      <a:dk1>
        <a:srgbClr val="000000"/>
      </a:dk1>
      <a:lt1>
        <a:srgbClr val="FFFFFF"/>
      </a:lt1>
      <a:dk2>
        <a:srgbClr val="002855"/>
      </a:dk2>
      <a:lt2>
        <a:srgbClr val="D9D9D6"/>
      </a:lt2>
      <a:accent1>
        <a:srgbClr val="CE0F69"/>
      </a:accent1>
      <a:accent2>
        <a:srgbClr val="002855"/>
      </a:accent2>
      <a:accent3>
        <a:srgbClr val="0085CA"/>
      </a:accent3>
      <a:accent4>
        <a:srgbClr val="862550"/>
      </a:accent4>
      <a:accent5>
        <a:srgbClr val="97999B"/>
      </a:accent5>
      <a:accent6>
        <a:srgbClr val="3EB1C8"/>
      </a:accent6>
      <a:hlink>
        <a:srgbClr val="CE0F69"/>
      </a:hlink>
      <a:folHlink>
        <a:srgbClr val="AE247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70bdccb-af35-494c-9d56-9fcd4738b423">
      <Terms xmlns="http://schemas.microsoft.com/office/infopath/2007/PartnerControls"/>
    </lcf76f155ced4ddcb4097134ff3c332f>
    <TaxCatchAll xmlns="55246f90-be7e-43e1-886b-005fdf01f178" xsi:nil="true"/>
    <SharedWithUsers xmlns="55246f90-be7e-43e1-886b-005fdf01f178">
      <UserInfo>
        <DisplayName>Emma Reading</DisplayName>
        <AccountId>585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8ECC3A753EA4F9F2889FA10DFFB1F" ma:contentTypeVersion="17" ma:contentTypeDescription="Create a new document." ma:contentTypeScope="" ma:versionID="739cb8993a050939215e1b8721aae0f1">
  <xsd:schema xmlns:xsd="http://www.w3.org/2001/XMLSchema" xmlns:xs="http://www.w3.org/2001/XMLSchema" xmlns:p="http://schemas.microsoft.com/office/2006/metadata/properties" xmlns:ns2="470bdccb-af35-494c-9d56-9fcd4738b423" xmlns:ns3="55246f90-be7e-43e1-886b-005fdf01f178" targetNamespace="http://schemas.microsoft.com/office/2006/metadata/properties" ma:root="true" ma:fieldsID="93e3352290090ce4cde9888fea2d250a" ns2:_="" ns3:_="">
    <xsd:import namespace="470bdccb-af35-494c-9d56-9fcd4738b423"/>
    <xsd:import namespace="55246f90-be7e-43e1-886b-005fdf01f17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0bdccb-af35-494c-9d56-9fcd4738b4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183ff7b-4be9-47d7-850a-4430587fd23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246f90-be7e-43e1-886b-005fdf01f17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c4dc2a0-c285-4f12-8767-db841d35be8c}" ma:internalName="TaxCatchAll" ma:showField="CatchAllData" ma:web="55246f90-be7e-43e1-886b-005fdf01f1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36B192-7A12-49A7-AE29-9B4A4636D029}">
  <ds:schemaRefs>
    <ds:schemaRef ds:uri="http://schemas.microsoft.com/sharepoint/v3/contenttype/forms"/>
  </ds:schemaRefs>
</ds:datastoreItem>
</file>

<file path=customXml/itemProps2.xml><?xml version="1.0" encoding="utf-8"?>
<ds:datastoreItem xmlns:ds="http://schemas.openxmlformats.org/officeDocument/2006/customXml" ds:itemID="{65C1C46E-44D1-4777-9487-78A014538576}">
  <ds:schemaRefs>
    <ds:schemaRef ds:uri="55246f90-be7e-43e1-886b-005fdf01f178"/>
    <ds:schemaRef ds:uri="http://purl.org/dc/terms/"/>
    <ds:schemaRef ds:uri="http://schemas.microsoft.com/office/2006/documentManagement/types"/>
    <ds:schemaRef ds:uri="470bdccb-af35-494c-9d56-9fcd4738b423"/>
    <ds:schemaRef ds:uri="http://purl.org/dc/elements/1.1/"/>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501F9B3-832F-400F-8B4F-5EDF48E450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0bdccb-af35-494c-9d56-9fcd4738b423"/>
    <ds:schemaRef ds:uri="55246f90-be7e-43e1-886b-005fdf01f1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2459</TotalTime>
  <Words>1043</Words>
  <Application>Microsoft Office PowerPoint</Application>
  <PresentationFormat>Widescreen</PresentationFormat>
  <Paragraphs>125</Paragraphs>
  <Slides>17</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Helvetica</vt:lpstr>
      <vt:lpstr>inherit</vt:lpstr>
      <vt:lpstr>Open Sans</vt:lpstr>
      <vt:lpstr>Wingdings</vt:lpstr>
      <vt:lpstr>Office Theme</vt:lpstr>
      <vt:lpstr>Specialist Teaching Assistant Level 5 Apprenticeship</vt:lpstr>
      <vt:lpstr>Specialist TA Level 5 – Programme overview </vt:lpstr>
      <vt:lpstr>Eligibility</vt:lpstr>
      <vt:lpstr>Suitable job roles </vt:lpstr>
      <vt:lpstr>Specialisms</vt:lpstr>
      <vt:lpstr>SEND specialism </vt:lpstr>
      <vt:lpstr>Social and emotional wellbeing specialism </vt:lpstr>
      <vt:lpstr>Curriculum provision specialism </vt:lpstr>
      <vt:lpstr>Our Delivery Plan</vt:lpstr>
      <vt:lpstr>Our curriculum modules</vt:lpstr>
      <vt:lpstr>PowerPoint Presentation</vt:lpstr>
      <vt:lpstr>Progression routes</vt:lpstr>
      <vt:lpstr>What are the benefits of completing the specialist TA level 5 apprenticeship? </vt:lpstr>
      <vt:lpstr>Employer requirements</vt:lpstr>
      <vt:lpstr>What is Off the Job Training?</vt:lpstr>
      <vt:lpstr>Funding </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sharonmayers@gmail.com</dc:creator>
  <cp:lastModifiedBy>Almero Snyman</cp:lastModifiedBy>
  <cp:revision>153</cp:revision>
  <dcterms:created xsi:type="dcterms:W3CDTF">2021-03-17T14:12:44Z</dcterms:created>
  <dcterms:modified xsi:type="dcterms:W3CDTF">2024-10-24T12:24:51Z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0x0101000DE8ECC3A753EA4F9F2889FA10DFFB1F</vt:lpwstr>
  </property>
  <property fmtid="{D5CDD505-2E9C-101B-9397-08002B2CF9AE}" pid="3" name="MediaServiceImageTags">
    <vt:lpwstr/>
  </property>
</Properties>
</file>